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hx5IG6/Xp1uRkH4nUzxIfaG+S2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0" name="Google Shape;20;p5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2" name="Google Shape;22;p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9" name="Google Shape;29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5" name="Google Shape;35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Chris.Taylor@opcug.ca" TargetMode="External"/><Relationship Id="rId4" Type="http://schemas.openxmlformats.org/officeDocument/2006/relationships/hyperlink" Target="mailto:cpopc-forum@googlegroups.com" TargetMode="External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CA"/>
              <a:t>CPOPC online discussion forum</a:t>
            </a:r>
            <a:endParaRPr/>
          </a:p>
        </p:txBody>
      </p:sp>
      <p:sp>
        <p:nvSpPr>
          <p:cNvPr id="85" name="Google Shape;85;p1"/>
          <p:cNvSpPr txBox="1"/>
          <p:nvPr>
            <p:ph idx="1" type="body"/>
          </p:nvPr>
        </p:nvSpPr>
        <p:spPr>
          <a:xfrm>
            <a:off x="838199" y="1825624"/>
            <a:ext cx="10887159" cy="4947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CA"/>
              <a:t>Restricted to CPOPC members and is completely voluntary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CA"/>
              <a:t>For communication with other members on anything photographic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CA"/>
              <a:t>sharing ideas, asking for help &amp; opinions, general photographic discussions, etc.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CA"/>
              <a:t>sharing of images permitted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CA"/>
              <a:t>be considerate of other forum members’ bandwidth &amp; mailbox size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CA"/>
              <a:t>To join, send an email to </a:t>
            </a:r>
            <a:r>
              <a:rPr lang="en-CA" u="sng">
                <a:solidFill>
                  <a:schemeClr val="hlink"/>
                </a:solidFill>
                <a:hlinkClick r:id="rId3"/>
              </a:rPr>
              <a:t>Chris.Taylor@opcug.ca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CA"/>
              <a:t>request access to the CPOPC-Forum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CA"/>
              <a:t>include your full name, email &amp; mailing address on record with CPOPC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CA"/>
              <a:t>for membership validation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CA"/>
              <a:t>Once approved, you;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CA"/>
              <a:t>will receive an email welcoming you to the forum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CA"/>
              <a:t>can post to the forum by emailing </a:t>
            </a:r>
            <a:r>
              <a:rPr lang="en-CA" u="sng">
                <a:solidFill>
                  <a:schemeClr val="hlink"/>
                </a:solidFill>
                <a:hlinkClick r:id="rId4"/>
              </a:rPr>
              <a:t>cpopc-forum@googlegroups.com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CA"/>
              <a:t>your email will be distributed to all members of the forum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CA"/>
              <a:t>will receive (via email) any postings made by forum members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CA"/>
              <a:t>subject line will always begin with [CPOPC-Forum]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CA"/>
              <a:t>can reply to any emails that come from the forum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CA"/>
              <a:t>your reply will be sent to all members of the forum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CA"/>
              <a:t>Note: by posting to the forum, you will be exposing your email address to forum subscribers</a:t>
            </a:r>
            <a:endParaRPr/>
          </a:p>
        </p:txBody>
      </p:sp>
      <p:pic>
        <p:nvPicPr>
          <p:cNvPr descr="A group of colorful people sitting around a round table&#10;&#10;Description automatically generated" id="86" name="Google Shape;86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909965" y="2498163"/>
            <a:ext cx="4162888" cy="27303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type="title"/>
          </p:nvPr>
        </p:nvSpPr>
        <p:spPr>
          <a:xfrm>
            <a:off x="839788" y="365125"/>
            <a:ext cx="10515600" cy="8332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CA"/>
              <a:t>Recent activity</a:t>
            </a:r>
            <a:endParaRPr/>
          </a:p>
        </p:txBody>
      </p:sp>
      <p:sp>
        <p:nvSpPr>
          <p:cNvPr id="92" name="Google Shape;92;p2"/>
          <p:cNvSpPr txBox="1"/>
          <p:nvPr>
            <p:ph idx="1" type="body"/>
          </p:nvPr>
        </p:nvSpPr>
        <p:spPr>
          <a:xfrm>
            <a:off x="836612" y="1249508"/>
            <a:ext cx="5157787" cy="43165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CA"/>
              <a:t>9 members subscribed to forum</a:t>
            </a:r>
            <a:endParaRPr/>
          </a:p>
        </p:txBody>
      </p:sp>
      <p:sp>
        <p:nvSpPr>
          <p:cNvPr id="93" name="Google Shape;93;p2"/>
          <p:cNvSpPr txBox="1"/>
          <p:nvPr>
            <p:ph idx="2" type="body"/>
          </p:nvPr>
        </p:nvSpPr>
        <p:spPr>
          <a:xfrm>
            <a:off x="839788" y="2306782"/>
            <a:ext cx="11303721" cy="45512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-161925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CA"/>
              <a:t>Essential Photography Apps in 2023</a:t>
            </a:r>
            <a:endParaRPr/>
          </a:p>
          <a:p>
            <a:pPr indent="-16192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CA"/>
              <a:t>Using Photoshop's generative fill to restore old photos</a:t>
            </a:r>
            <a:endParaRPr/>
          </a:p>
          <a:p>
            <a:pPr indent="-16192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CA"/>
              <a:t>13 Fog Photography Tips for Magical Images</a:t>
            </a:r>
            <a:endParaRPr/>
          </a:p>
          <a:p>
            <a:pPr indent="-16192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CA"/>
              <a:t>How choosing a camera height has a HUGE impact on your photography</a:t>
            </a:r>
            <a:endParaRPr/>
          </a:p>
          <a:p>
            <a:pPr indent="-16192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CA"/>
              <a:t>Less is more...sometimes</a:t>
            </a:r>
            <a:endParaRPr/>
          </a:p>
          <a:p>
            <a:pPr indent="-16192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CA"/>
              <a:t>The most important habit in photography</a:t>
            </a:r>
            <a:endParaRPr/>
          </a:p>
          <a:p>
            <a:pPr indent="-16192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CA"/>
              <a:t>Long exposure photography</a:t>
            </a:r>
            <a:endParaRPr/>
          </a:p>
          <a:p>
            <a:pPr indent="-16192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CA"/>
              <a:t>Intentional Camera Movement</a:t>
            </a:r>
            <a:endParaRPr/>
          </a:p>
          <a:p>
            <a:pPr indent="-16192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CA"/>
              <a:t>How to use tone curves in photo editing</a:t>
            </a:r>
            <a:endParaRPr/>
          </a:p>
          <a:p>
            <a:pPr indent="-16192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CA"/>
              <a:t>AI advancements in photography</a:t>
            </a:r>
            <a:endParaRPr/>
          </a:p>
          <a:p>
            <a:pPr indent="-16192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CA"/>
              <a:t>New podcast from PetaPixel</a:t>
            </a:r>
            <a:endParaRPr/>
          </a:p>
          <a:p>
            <a:pPr indent="-16192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CA"/>
              <a:t>Are you envious of folks with higher megapixel sensors?</a:t>
            </a:r>
            <a:endParaRPr/>
          </a:p>
          <a:p>
            <a:pPr indent="-16192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CA"/>
              <a:t>How to Overcome a Creative Block</a:t>
            </a:r>
            <a:endParaRPr/>
          </a:p>
          <a:p>
            <a:pPr indent="-16192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CA"/>
              <a:t>And more!</a:t>
            </a:r>
            <a:endParaRPr/>
          </a:p>
        </p:txBody>
      </p:sp>
      <p:sp>
        <p:nvSpPr>
          <p:cNvPr id="94" name="Google Shape;94;p2"/>
          <p:cNvSpPr txBox="1"/>
          <p:nvPr>
            <p:ph idx="3" type="body"/>
          </p:nvPr>
        </p:nvSpPr>
        <p:spPr>
          <a:xfrm>
            <a:off x="836612" y="1681163"/>
            <a:ext cx="5183188" cy="43165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CA"/>
              <a:t>76 postings in 45 topics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2023-03-28T01:36:20Z</dcterms:created>
  <dc:creator>Chris Taylor</dc:creator>
</cp:coreProperties>
</file>