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12192000"/>
  <p:notesSz cx="6858000" cy="9144000"/>
  <p:embeddedFontLst>
    <p:embeddedFont>
      <p:font typeface="Tahoma"/>
      <p:regular r:id="rId41"/>
      <p:bold r:id="rId42"/>
    </p:embeddedFont>
    <p:embeddedFont>
      <p:font typeface="Helvetica Neue"/>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7" roundtripDataSignature="AMtx7mgM9xhADMohUfcpIMoSNWc6kMXx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Tahoma-bold.fntdata"/><Relationship Id="rId41" Type="http://schemas.openxmlformats.org/officeDocument/2006/relationships/font" Target="fonts/Tahoma-regular.fntdata"/><Relationship Id="rId22" Type="http://schemas.openxmlformats.org/officeDocument/2006/relationships/slide" Target="slides/slide16.xml"/><Relationship Id="rId44" Type="http://schemas.openxmlformats.org/officeDocument/2006/relationships/font" Target="fonts/HelveticaNeue-bold.fntdata"/><Relationship Id="rId21" Type="http://schemas.openxmlformats.org/officeDocument/2006/relationships/slide" Target="slides/slide15.xml"/><Relationship Id="rId43" Type="http://schemas.openxmlformats.org/officeDocument/2006/relationships/font" Target="fonts/HelveticaNeue-regular.fntdata"/><Relationship Id="rId24" Type="http://schemas.openxmlformats.org/officeDocument/2006/relationships/slide" Target="slides/slide18.xml"/><Relationship Id="rId46" Type="http://schemas.openxmlformats.org/officeDocument/2006/relationships/font" Target="fonts/HelveticaNeue-boldItalic.fntdata"/><Relationship Id="rId23" Type="http://schemas.openxmlformats.org/officeDocument/2006/relationships/slide" Target="slides/slide17.xml"/><Relationship Id="rId45"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20" name="Google Shape;32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27" name="Google Shape;32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6"/>
          <p:cNvSpPr txBox="1"/>
          <p:nvPr>
            <p:ph idx="1" type="subTitle"/>
          </p:nvPr>
        </p:nvSpPr>
        <p:spPr>
          <a:xfrm>
            <a:off x="1524000" y="5672380"/>
            <a:ext cx="9144000" cy="507568"/>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lt1"/>
                </a:solidFill>
                <a:latin typeface="Calibri"/>
                <a:ea typeface="Calibri"/>
                <a:cs typeface="Calibri"/>
                <a:sym typeface="Calibri"/>
              </a:defRPr>
            </a:lvl1pPr>
            <a:lvl2pPr indent="0" lvl="1" marL="0" algn="r">
              <a:spcBef>
                <a:spcPts val="0"/>
              </a:spcBef>
              <a:buNone/>
              <a:defRPr b="0" i="0" sz="1200" u="none" cap="none" strike="noStrike">
                <a:solidFill>
                  <a:schemeClr val="lt1"/>
                </a:solidFill>
                <a:latin typeface="Calibri"/>
                <a:ea typeface="Calibri"/>
                <a:cs typeface="Calibri"/>
                <a:sym typeface="Calibri"/>
              </a:defRPr>
            </a:lvl2pPr>
            <a:lvl3pPr indent="0" lvl="2" marL="0" algn="r">
              <a:spcBef>
                <a:spcPts val="0"/>
              </a:spcBef>
              <a:buNone/>
              <a:defRPr b="0" i="0" sz="1200" u="none" cap="none" strike="noStrike">
                <a:solidFill>
                  <a:schemeClr val="lt1"/>
                </a:solidFill>
                <a:latin typeface="Calibri"/>
                <a:ea typeface="Calibri"/>
                <a:cs typeface="Calibri"/>
                <a:sym typeface="Calibri"/>
              </a:defRPr>
            </a:lvl3pPr>
            <a:lvl4pPr indent="0" lvl="3" marL="0" algn="r">
              <a:spcBef>
                <a:spcPts val="0"/>
              </a:spcBef>
              <a:buNone/>
              <a:defRPr b="0" i="0" sz="1200" u="none" cap="none" strike="noStrike">
                <a:solidFill>
                  <a:schemeClr val="lt1"/>
                </a:solidFill>
                <a:latin typeface="Calibri"/>
                <a:ea typeface="Calibri"/>
                <a:cs typeface="Calibri"/>
                <a:sym typeface="Calibri"/>
              </a:defRPr>
            </a:lvl4pPr>
            <a:lvl5pPr indent="0" lvl="4" marL="0" algn="r">
              <a:spcBef>
                <a:spcPts val="0"/>
              </a:spcBef>
              <a:buNone/>
              <a:defRPr b="0" i="0" sz="1200" u="none" cap="none" strike="noStrike">
                <a:solidFill>
                  <a:schemeClr val="lt1"/>
                </a:solidFill>
                <a:latin typeface="Calibri"/>
                <a:ea typeface="Calibri"/>
                <a:cs typeface="Calibri"/>
                <a:sym typeface="Calibri"/>
              </a:defRPr>
            </a:lvl5pPr>
            <a:lvl6pPr indent="0" lvl="5" marL="0" algn="r">
              <a:spcBef>
                <a:spcPts val="0"/>
              </a:spcBef>
              <a:buNone/>
              <a:defRPr b="0" i="0" sz="1200" u="none" cap="none" strike="noStrike">
                <a:solidFill>
                  <a:schemeClr val="lt1"/>
                </a:solidFill>
                <a:latin typeface="Calibri"/>
                <a:ea typeface="Calibri"/>
                <a:cs typeface="Calibri"/>
                <a:sym typeface="Calibri"/>
              </a:defRPr>
            </a:lvl6pPr>
            <a:lvl7pPr indent="0" lvl="6" marL="0" algn="r">
              <a:spcBef>
                <a:spcPts val="0"/>
              </a:spcBef>
              <a:buNone/>
              <a:defRPr b="0" i="0" sz="1200" u="none" cap="none" strike="noStrike">
                <a:solidFill>
                  <a:schemeClr val="lt1"/>
                </a:solidFill>
                <a:latin typeface="Calibri"/>
                <a:ea typeface="Calibri"/>
                <a:cs typeface="Calibri"/>
                <a:sym typeface="Calibri"/>
              </a:defRPr>
            </a:lvl7pPr>
            <a:lvl8pPr indent="0" lvl="7" marL="0" algn="r">
              <a:spcBef>
                <a:spcPts val="0"/>
              </a:spcBef>
              <a:buNone/>
              <a:defRPr b="0" i="0" sz="1200" u="none" cap="none" strike="noStrike">
                <a:solidFill>
                  <a:schemeClr val="lt1"/>
                </a:solidFill>
                <a:latin typeface="Calibri"/>
                <a:ea typeface="Calibri"/>
                <a:cs typeface="Calibri"/>
                <a:sym typeface="Calibri"/>
              </a:defRPr>
            </a:lvl8pPr>
            <a:lvl9pPr indent="0" lvl="8" mar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pic>
        <p:nvPicPr>
          <p:cNvPr descr="A logo for a photographer&#10;&#10;Description automatically generated" id="21" name="Google Shape;21;p36"/>
          <p:cNvPicPr preferRelativeResize="0"/>
          <p:nvPr/>
        </p:nvPicPr>
        <p:blipFill rotWithShape="1">
          <a:blip r:embed="rId2">
            <a:alphaModFix/>
          </a:blip>
          <a:srcRect b="0" l="0" r="0" t="0"/>
          <a:stretch/>
        </p:blipFill>
        <p:spPr>
          <a:xfrm>
            <a:off x="-314574" y="0"/>
            <a:ext cx="3223472" cy="161401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5" name="Shape 65"/>
        <p:cNvGrpSpPr/>
        <p:nvPr/>
      </p:nvGrpSpPr>
      <p:grpSpPr>
        <a:xfrm>
          <a:off x="0" y="0"/>
          <a:ext cx="0" cy="0"/>
          <a:chOff x="0" y="0"/>
          <a:chExt cx="0" cy="0"/>
        </a:xfrm>
      </p:grpSpPr>
      <p:sp>
        <p:nvSpPr>
          <p:cNvPr id="66" name="Google Shape;66;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4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7" name="Shape 77"/>
        <p:cNvGrpSpPr/>
        <p:nvPr/>
      </p:nvGrpSpPr>
      <p:grpSpPr>
        <a:xfrm>
          <a:off x="0" y="0"/>
          <a:ext cx="0" cy="0"/>
          <a:chOff x="0" y="0"/>
          <a:chExt cx="0" cy="0"/>
        </a:xfrm>
      </p:grpSpPr>
      <p:sp>
        <p:nvSpPr>
          <p:cNvPr id="78" name="Google Shape;78;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5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0" name="Google Shape;80;p5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 name="Shape 84"/>
        <p:cNvGrpSpPr/>
        <p:nvPr/>
      </p:nvGrpSpPr>
      <p:grpSpPr>
        <a:xfrm>
          <a:off x="0" y="0"/>
          <a:ext cx="0" cy="0"/>
          <a:chOff x="0" y="0"/>
          <a:chExt cx="0" cy="0"/>
        </a:xfrm>
      </p:grpSpPr>
      <p:sp>
        <p:nvSpPr>
          <p:cNvPr id="85" name="Google Shape;85;p5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51"/>
          <p:cNvSpPr/>
          <p:nvPr>
            <p:ph idx="2" type="pic"/>
          </p:nvPr>
        </p:nvSpPr>
        <p:spPr>
          <a:xfrm>
            <a:off x="5183188" y="987425"/>
            <a:ext cx="6172200" cy="4873625"/>
          </a:xfrm>
          <a:prstGeom prst="rect">
            <a:avLst/>
          </a:prstGeom>
          <a:noFill/>
          <a:ln>
            <a:noFill/>
          </a:ln>
        </p:spPr>
      </p:sp>
      <p:sp>
        <p:nvSpPr>
          <p:cNvPr id="87" name="Google Shape;87;p5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8" name="Google Shape;88;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1" name="Shape 91"/>
        <p:cNvGrpSpPr/>
        <p:nvPr/>
      </p:nvGrpSpPr>
      <p:grpSpPr>
        <a:xfrm>
          <a:off x="0" y="0"/>
          <a:ext cx="0" cy="0"/>
          <a:chOff x="0" y="0"/>
          <a:chExt cx="0" cy="0"/>
        </a:xfrm>
      </p:grpSpPr>
      <p:sp>
        <p:nvSpPr>
          <p:cNvPr id="92" name="Google Shape;92;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5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7" name="Shape 97"/>
        <p:cNvGrpSpPr/>
        <p:nvPr/>
      </p:nvGrpSpPr>
      <p:grpSpPr>
        <a:xfrm>
          <a:off x="0" y="0"/>
          <a:ext cx="0" cy="0"/>
          <a:chOff x="0" y="0"/>
          <a:chExt cx="0" cy="0"/>
        </a:xfrm>
      </p:grpSpPr>
      <p:sp>
        <p:nvSpPr>
          <p:cNvPr id="98" name="Google Shape;98;p5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5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0" name="Shape 110"/>
        <p:cNvGrpSpPr/>
        <p:nvPr/>
      </p:nvGrpSpPr>
      <p:grpSpPr>
        <a:xfrm>
          <a:off x="0" y="0"/>
          <a:ext cx="0" cy="0"/>
          <a:chOff x="0" y="0"/>
          <a:chExt cx="0" cy="0"/>
        </a:xfrm>
      </p:grpSpPr>
      <p:sp>
        <p:nvSpPr>
          <p:cNvPr id="111" name="Google Shape;111;p45"/>
          <p:cNvSpPr txBox="1"/>
          <p:nvPr>
            <p:ph type="title"/>
          </p:nvPr>
        </p:nvSpPr>
        <p:spPr>
          <a:xfrm>
            <a:off x="410876" y="2130430"/>
            <a:ext cx="10866724" cy="14700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45"/>
          <p:cNvSpPr txBox="1"/>
          <p:nvPr>
            <p:ph idx="1" type="body"/>
          </p:nvPr>
        </p:nvSpPr>
        <p:spPr>
          <a:xfrm>
            <a:off x="410876" y="3886200"/>
            <a:ext cx="9952324" cy="1752600"/>
          </a:xfrm>
          <a:prstGeom prst="rect">
            <a:avLst/>
          </a:prstGeom>
          <a:noFill/>
          <a:ln>
            <a:noFill/>
          </a:ln>
        </p:spPr>
        <p:txBody>
          <a:bodyPr anchorCtr="0" anchor="t" bIns="45700" lIns="91425" spcFirstLastPara="1" rIns="91425" wrap="square" tIns="45700">
            <a:noAutofit/>
          </a:bodyPr>
          <a:lstStyle>
            <a:lvl1pPr indent="-228600" lvl="0" marL="457200" algn="ctr">
              <a:spcBef>
                <a:spcPts val="480"/>
              </a:spcBef>
              <a:spcAft>
                <a:spcPts val="0"/>
              </a:spcAft>
              <a:buSzPts val="1680"/>
              <a:buFont typeface="Noto Sans Symbols"/>
              <a:buNone/>
              <a:defRPr/>
            </a:lvl1pPr>
            <a:lvl2pPr indent="-342900" lvl="1" marL="914400" algn="l">
              <a:spcBef>
                <a:spcPts val="360"/>
              </a:spcBef>
              <a:spcAft>
                <a:spcPts val="0"/>
              </a:spcAft>
              <a:buClr>
                <a:schemeClr val="dk2"/>
              </a:buClr>
              <a:buSzPts val="1800"/>
              <a:buChar char="•"/>
              <a:defRPr/>
            </a:lvl2pPr>
            <a:lvl3pPr indent="-308610" lvl="2" marL="1371600" algn="l">
              <a:spcBef>
                <a:spcPts val="360"/>
              </a:spcBef>
              <a:spcAft>
                <a:spcPts val="0"/>
              </a:spcAft>
              <a:buSzPts val="1260"/>
              <a:buChar char="–"/>
              <a:defRPr/>
            </a:lvl3pPr>
            <a:lvl4pPr indent="-314325" lvl="3" marL="1828800" algn="l">
              <a:spcBef>
                <a:spcPts val="360"/>
              </a:spcBef>
              <a:spcAft>
                <a:spcPts val="0"/>
              </a:spcAft>
              <a:buSzPts val="1350"/>
              <a:buChar char="–"/>
              <a:defRPr/>
            </a:lvl4pPr>
            <a:lvl5pPr indent="-308610" lvl="4" marL="2286000" algn="l">
              <a:spcBef>
                <a:spcPts val="360"/>
              </a:spcBef>
              <a:spcAft>
                <a:spcPts val="0"/>
              </a:spcAft>
              <a:buSzPts val="1260"/>
              <a:buChar char="–"/>
              <a:defRPr/>
            </a:lvl5pPr>
            <a:lvl6pPr indent="-308610" lvl="5" marL="2743200" algn="l">
              <a:spcBef>
                <a:spcPts val="360"/>
              </a:spcBef>
              <a:spcAft>
                <a:spcPts val="0"/>
              </a:spcAft>
              <a:buSzPts val="1260"/>
              <a:buChar char="■"/>
              <a:defRPr/>
            </a:lvl6pPr>
            <a:lvl7pPr indent="-308610" lvl="6" marL="3200400" algn="l">
              <a:spcBef>
                <a:spcPts val="360"/>
              </a:spcBef>
              <a:spcAft>
                <a:spcPts val="0"/>
              </a:spcAft>
              <a:buSzPts val="1260"/>
              <a:buChar char="■"/>
              <a:defRPr/>
            </a:lvl7pPr>
            <a:lvl8pPr indent="-308609" lvl="7" marL="3657600" algn="l">
              <a:spcBef>
                <a:spcPts val="360"/>
              </a:spcBef>
              <a:spcAft>
                <a:spcPts val="0"/>
              </a:spcAft>
              <a:buSzPts val="1260"/>
              <a:buChar char="■"/>
              <a:defRPr/>
            </a:lvl8pPr>
            <a:lvl9pPr indent="-308609" lvl="8" marL="4114800" algn="l">
              <a:spcBef>
                <a:spcPts val="360"/>
              </a:spcBef>
              <a:spcAft>
                <a:spcPts val="0"/>
              </a:spcAft>
              <a:buSzPts val="1260"/>
              <a:buChar char="■"/>
              <a:defRPr/>
            </a:lvl9pPr>
          </a:lstStyle>
          <a:p/>
        </p:txBody>
      </p:sp>
      <p:sp>
        <p:nvSpPr>
          <p:cNvPr id="113" name="Google Shape;113;p45"/>
          <p:cNvSpPr txBox="1"/>
          <p:nvPr>
            <p:ph idx="10" type="dt"/>
          </p:nvPr>
        </p:nvSpPr>
        <p:spPr>
          <a:xfrm>
            <a:off x="410876" y="6245225"/>
            <a:ext cx="3043524" cy="47625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sz="7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45"/>
          <p:cNvSpPr txBox="1"/>
          <p:nvPr>
            <p:ph idx="11" type="ftr"/>
          </p:nvPr>
        </p:nvSpPr>
        <p:spPr>
          <a:xfrm>
            <a:off x="4165600" y="6245225"/>
            <a:ext cx="3860800" cy="47625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b="0" sz="75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45"/>
          <p:cNvSpPr txBox="1"/>
          <p:nvPr>
            <p:ph idx="12" type="sldNum"/>
          </p:nvPr>
        </p:nvSpPr>
        <p:spPr>
          <a:xfrm>
            <a:off x="8737600" y="6245225"/>
            <a:ext cx="2844800" cy="47625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750">
                <a:solidFill>
                  <a:srgbClr val="000066"/>
                </a:solidFill>
                <a:latin typeface="Arial"/>
                <a:ea typeface="Arial"/>
                <a:cs typeface="Arial"/>
                <a:sym typeface="Arial"/>
              </a:defRPr>
            </a:lvl1pPr>
            <a:lvl2pPr indent="0" lvl="1" marL="0" algn="r">
              <a:spcBef>
                <a:spcPts val="0"/>
              </a:spcBef>
              <a:buNone/>
              <a:defRPr b="0" sz="750">
                <a:solidFill>
                  <a:srgbClr val="000066"/>
                </a:solidFill>
                <a:latin typeface="Arial"/>
                <a:ea typeface="Arial"/>
                <a:cs typeface="Arial"/>
                <a:sym typeface="Arial"/>
              </a:defRPr>
            </a:lvl2pPr>
            <a:lvl3pPr indent="0" lvl="2" marL="0" algn="r">
              <a:spcBef>
                <a:spcPts val="0"/>
              </a:spcBef>
              <a:buNone/>
              <a:defRPr b="0" sz="750">
                <a:solidFill>
                  <a:srgbClr val="000066"/>
                </a:solidFill>
                <a:latin typeface="Arial"/>
                <a:ea typeface="Arial"/>
                <a:cs typeface="Arial"/>
                <a:sym typeface="Arial"/>
              </a:defRPr>
            </a:lvl3pPr>
            <a:lvl4pPr indent="0" lvl="3" marL="0" algn="r">
              <a:spcBef>
                <a:spcPts val="0"/>
              </a:spcBef>
              <a:buNone/>
              <a:defRPr b="0" sz="750">
                <a:solidFill>
                  <a:srgbClr val="000066"/>
                </a:solidFill>
                <a:latin typeface="Arial"/>
                <a:ea typeface="Arial"/>
                <a:cs typeface="Arial"/>
                <a:sym typeface="Arial"/>
              </a:defRPr>
            </a:lvl4pPr>
            <a:lvl5pPr indent="0" lvl="4" marL="0" algn="r">
              <a:spcBef>
                <a:spcPts val="0"/>
              </a:spcBef>
              <a:buNone/>
              <a:defRPr b="0" sz="750">
                <a:solidFill>
                  <a:srgbClr val="000066"/>
                </a:solidFill>
                <a:latin typeface="Arial"/>
                <a:ea typeface="Arial"/>
                <a:cs typeface="Arial"/>
                <a:sym typeface="Arial"/>
              </a:defRPr>
            </a:lvl5pPr>
            <a:lvl6pPr indent="0" lvl="5" marL="0" algn="r">
              <a:spcBef>
                <a:spcPts val="0"/>
              </a:spcBef>
              <a:buNone/>
              <a:defRPr b="0" sz="750">
                <a:solidFill>
                  <a:srgbClr val="000066"/>
                </a:solidFill>
                <a:latin typeface="Arial"/>
                <a:ea typeface="Arial"/>
                <a:cs typeface="Arial"/>
                <a:sym typeface="Arial"/>
              </a:defRPr>
            </a:lvl6pPr>
            <a:lvl7pPr indent="0" lvl="6" marL="0" algn="r">
              <a:spcBef>
                <a:spcPts val="0"/>
              </a:spcBef>
              <a:buNone/>
              <a:defRPr b="0" sz="750">
                <a:solidFill>
                  <a:srgbClr val="000066"/>
                </a:solidFill>
                <a:latin typeface="Arial"/>
                <a:ea typeface="Arial"/>
                <a:cs typeface="Arial"/>
                <a:sym typeface="Arial"/>
              </a:defRPr>
            </a:lvl7pPr>
            <a:lvl8pPr indent="0" lvl="7" marL="0" algn="r">
              <a:spcBef>
                <a:spcPts val="0"/>
              </a:spcBef>
              <a:buNone/>
              <a:defRPr b="0" sz="750">
                <a:solidFill>
                  <a:srgbClr val="000066"/>
                </a:solidFill>
                <a:latin typeface="Arial"/>
                <a:ea typeface="Arial"/>
                <a:cs typeface="Arial"/>
                <a:sym typeface="Arial"/>
              </a:defRPr>
            </a:lvl8pPr>
            <a:lvl9pPr indent="0" lvl="8" marL="0" algn="r">
              <a:spcBef>
                <a:spcPts val="0"/>
              </a:spcBef>
              <a:buNone/>
              <a:defRPr b="0" sz="750">
                <a:solidFill>
                  <a:srgbClr val="0000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6" name="Shape 116"/>
        <p:cNvGrpSpPr/>
        <p:nvPr/>
      </p:nvGrpSpPr>
      <p:grpSpPr>
        <a:xfrm>
          <a:off x="0" y="0"/>
          <a:ext cx="0" cy="0"/>
          <a:chOff x="0" y="0"/>
          <a:chExt cx="0" cy="0"/>
        </a:xfrm>
      </p:grpSpPr>
      <p:sp>
        <p:nvSpPr>
          <p:cNvPr id="117" name="Google Shape;117;p46"/>
          <p:cNvSpPr txBox="1"/>
          <p:nvPr>
            <p:ph type="title"/>
          </p:nvPr>
        </p:nvSpPr>
        <p:spPr>
          <a:xfrm>
            <a:off x="414904" y="304803"/>
            <a:ext cx="11065898" cy="88582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46"/>
          <p:cNvSpPr txBox="1"/>
          <p:nvPr>
            <p:ph idx="1" type="body"/>
          </p:nvPr>
        </p:nvSpPr>
        <p:spPr>
          <a:xfrm>
            <a:off x="414903" y="1458686"/>
            <a:ext cx="11065897" cy="4637314"/>
          </a:xfrm>
          <a:prstGeom prst="rect">
            <a:avLst/>
          </a:prstGeom>
          <a:noFill/>
          <a:ln>
            <a:noFill/>
          </a:ln>
        </p:spPr>
        <p:txBody>
          <a:bodyPr anchorCtr="0" anchor="t" bIns="45700" lIns="91425" spcFirstLastPara="1" rIns="91425" wrap="square" tIns="45700">
            <a:noAutofit/>
          </a:bodyPr>
          <a:lstStyle>
            <a:lvl1pPr indent="-308610" lvl="0" marL="457200" algn="l">
              <a:spcBef>
                <a:spcPts val="360"/>
              </a:spcBef>
              <a:spcAft>
                <a:spcPts val="0"/>
              </a:spcAft>
              <a:buSzPts val="1260"/>
              <a:buChar char="■"/>
              <a:defRPr/>
            </a:lvl1pPr>
            <a:lvl2pPr indent="-342900" lvl="1" marL="914400" algn="l">
              <a:spcBef>
                <a:spcPts val="360"/>
              </a:spcBef>
              <a:spcAft>
                <a:spcPts val="0"/>
              </a:spcAft>
              <a:buClr>
                <a:schemeClr val="dk2"/>
              </a:buClr>
              <a:buSzPts val="1800"/>
              <a:buChar char="•"/>
              <a:defRPr/>
            </a:lvl2pPr>
            <a:lvl3pPr indent="-308610" lvl="2" marL="1371600" algn="l">
              <a:spcBef>
                <a:spcPts val="360"/>
              </a:spcBef>
              <a:spcAft>
                <a:spcPts val="0"/>
              </a:spcAft>
              <a:buSzPts val="1260"/>
              <a:buChar char="–"/>
              <a:defRPr/>
            </a:lvl3pPr>
            <a:lvl4pPr indent="-314325" lvl="3" marL="1828800" algn="l">
              <a:spcBef>
                <a:spcPts val="360"/>
              </a:spcBef>
              <a:spcAft>
                <a:spcPts val="0"/>
              </a:spcAft>
              <a:buSzPts val="1350"/>
              <a:buChar char="–"/>
              <a:defRPr/>
            </a:lvl4pPr>
            <a:lvl5pPr indent="-308610" lvl="4" marL="2286000" algn="l">
              <a:spcBef>
                <a:spcPts val="360"/>
              </a:spcBef>
              <a:spcAft>
                <a:spcPts val="0"/>
              </a:spcAft>
              <a:buSzPts val="1260"/>
              <a:buChar char="–"/>
              <a:defRPr/>
            </a:lvl5pPr>
            <a:lvl6pPr indent="-308610" lvl="5" marL="2743200" algn="l">
              <a:spcBef>
                <a:spcPts val="360"/>
              </a:spcBef>
              <a:spcAft>
                <a:spcPts val="0"/>
              </a:spcAft>
              <a:buSzPts val="1260"/>
              <a:buChar char="■"/>
              <a:defRPr/>
            </a:lvl6pPr>
            <a:lvl7pPr indent="-308610" lvl="6" marL="3200400" algn="l">
              <a:spcBef>
                <a:spcPts val="360"/>
              </a:spcBef>
              <a:spcAft>
                <a:spcPts val="0"/>
              </a:spcAft>
              <a:buSzPts val="1260"/>
              <a:buChar char="■"/>
              <a:defRPr/>
            </a:lvl7pPr>
            <a:lvl8pPr indent="-308609" lvl="7" marL="3657600" algn="l">
              <a:spcBef>
                <a:spcPts val="360"/>
              </a:spcBef>
              <a:spcAft>
                <a:spcPts val="0"/>
              </a:spcAft>
              <a:buSzPts val="1260"/>
              <a:buChar char="■"/>
              <a:defRPr/>
            </a:lvl8pPr>
            <a:lvl9pPr indent="-308609" lvl="8" marL="4114800" algn="l">
              <a:spcBef>
                <a:spcPts val="360"/>
              </a:spcBef>
              <a:spcAft>
                <a:spcPts val="0"/>
              </a:spcAft>
              <a:buSzPts val="1260"/>
              <a:buChar char="■"/>
              <a:defRPr/>
            </a:lvl9pPr>
          </a:lstStyle>
          <a:p/>
        </p:txBody>
      </p:sp>
      <p:sp>
        <p:nvSpPr>
          <p:cNvPr id="119" name="Google Shape;119;p46"/>
          <p:cNvSpPr txBox="1"/>
          <p:nvPr>
            <p:ph idx="10" type="dt"/>
          </p:nvPr>
        </p:nvSpPr>
        <p:spPr>
          <a:xfrm>
            <a:off x="414903" y="6248400"/>
            <a:ext cx="3242697"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46"/>
          <p:cNvSpPr txBox="1"/>
          <p:nvPr>
            <p:ph idx="11" type="ftr"/>
          </p:nvPr>
        </p:nvSpPr>
        <p:spPr>
          <a:xfrm>
            <a:off x="3860800" y="6248400"/>
            <a:ext cx="3657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46"/>
          <p:cNvSpPr txBox="1"/>
          <p:nvPr>
            <p:ph idx="12" type="sldNum"/>
          </p:nvPr>
        </p:nvSpPr>
        <p:spPr>
          <a:xfrm>
            <a:off x="7721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750">
                <a:solidFill>
                  <a:srgbClr val="000066"/>
                </a:solidFill>
                <a:latin typeface="Arial"/>
                <a:ea typeface="Arial"/>
                <a:cs typeface="Arial"/>
                <a:sym typeface="Arial"/>
              </a:defRPr>
            </a:lvl1pPr>
            <a:lvl2pPr indent="0" lvl="1" marL="0" algn="r">
              <a:spcBef>
                <a:spcPts val="0"/>
              </a:spcBef>
              <a:buNone/>
              <a:defRPr b="0" sz="750">
                <a:solidFill>
                  <a:srgbClr val="000066"/>
                </a:solidFill>
                <a:latin typeface="Arial"/>
                <a:ea typeface="Arial"/>
                <a:cs typeface="Arial"/>
                <a:sym typeface="Arial"/>
              </a:defRPr>
            </a:lvl2pPr>
            <a:lvl3pPr indent="0" lvl="2" marL="0" algn="r">
              <a:spcBef>
                <a:spcPts val="0"/>
              </a:spcBef>
              <a:buNone/>
              <a:defRPr b="0" sz="750">
                <a:solidFill>
                  <a:srgbClr val="000066"/>
                </a:solidFill>
                <a:latin typeface="Arial"/>
                <a:ea typeface="Arial"/>
                <a:cs typeface="Arial"/>
                <a:sym typeface="Arial"/>
              </a:defRPr>
            </a:lvl3pPr>
            <a:lvl4pPr indent="0" lvl="3" marL="0" algn="r">
              <a:spcBef>
                <a:spcPts val="0"/>
              </a:spcBef>
              <a:buNone/>
              <a:defRPr b="0" sz="750">
                <a:solidFill>
                  <a:srgbClr val="000066"/>
                </a:solidFill>
                <a:latin typeface="Arial"/>
                <a:ea typeface="Arial"/>
                <a:cs typeface="Arial"/>
                <a:sym typeface="Arial"/>
              </a:defRPr>
            </a:lvl4pPr>
            <a:lvl5pPr indent="0" lvl="4" marL="0" algn="r">
              <a:spcBef>
                <a:spcPts val="0"/>
              </a:spcBef>
              <a:buNone/>
              <a:defRPr b="0" sz="750">
                <a:solidFill>
                  <a:srgbClr val="000066"/>
                </a:solidFill>
                <a:latin typeface="Arial"/>
                <a:ea typeface="Arial"/>
                <a:cs typeface="Arial"/>
                <a:sym typeface="Arial"/>
              </a:defRPr>
            </a:lvl5pPr>
            <a:lvl6pPr indent="0" lvl="5" marL="0" algn="r">
              <a:spcBef>
                <a:spcPts val="0"/>
              </a:spcBef>
              <a:buNone/>
              <a:defRPr b="0" sz="750">
                <a:solidFill>
                  <a:srgbClr val="000066"/>
                </a:solidFill>
                <a:latin typeface="Arial"/>
                <a:ea typeface="Arial"/>
                <a:cs typeface="Arial"/>
                <a:sym typeface="Arial"/>
              </a:defRPr>
            </a:lvl6pPr>
            <a:lvl7pPr indent="0" lvl="6" marL="0" algn="r">
              <a:spcBef>
                <a:spcPts val="0"/>
              </a:spcBef>
              <a:buNone/>
              <a:defRPr b="0" sz="750">
                <a:solidFill>
                  <a:srgbClr val="000066"/>
                </a:solidFill>
                <a:latin typeface="Arial"/>
                <a:ea typeface="Arial"/>
                <a:cs typeface="Arial"/>
                <a:sym typeface="Arial"/>
              </a:defRPr>
            </a:lvl7pPr>
            <a:lvl8pPr indent="0" lvl="7" marL="0" algn="r">
              <a:spcBef>
                <a:spcPts val="0"/>
              </a:spcBef>
              <a:buNone/>
              <a:defRPr b="0" sz="750">
                <a:solidFill>
                  <a:srgbClr val="000066"/>
                </a:solidFill>
                <a:latin typeface="Arial"/>
                <a:ea typeface="Arial"/>
                <a:cs typeface="Arial"/>
                <a:sym typeface="Arial"/>
              </a:defRPr>
            </a:lvl8pPr>
            <a:lvl9pPr indent="0" lvl="8" marL="0" algn="r">
              <a:spcBef>
                <a:spcPts val="0"/>
              </a:spcBef>
              <a:buNone/>
              <a:defRPr b="0" sz="750">
                <a:solidFill>
                  <a:srgbClr val="0000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p54"/>
          <p:cNvSpPr txBox="1"/>
          <p:nvPr>
            <p:ph type="title"/>
          </p:nvPr>
        </p:nvSpPr>
        <p:spPr>
          <a:xfrm>
            <a:off x="414903" y="304802"/>
            <a:ext cx="11065897" cy="14319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54"/>
          <p:cNvSpPr txBox="1"/>
          <p:nvPr>
            <p:ph idx="10" type="dt"/>
          </p:nvPr>
        </p:nvSpPr>
        <p:spPr>
          <a:xfrm>
            <a:off x="414903" y="6248400"/>
            <a:ext cx="3242697"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54"/>
          <p:cNvSpPr txBox="1"/>
          <p:nvPr>
            <p:ph idx="11" type="ftr"/>
          </p:nvPr>
        </p:nvSpPr>
        <p:spPr>
          <a:xfrm>
            <a:off x="3860800" y="6248400"/>
            <a:ext cx="3657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54"/>
          <p:cNvSpPr txBox="1"/>
          <p:nvPr>
            <p:ph idx="12" type="sldNum"/>
          </p:nvPr>
        </p:nvSpPr>
        <p:spPr>
          <a:xfrm>
            <a:off x="7721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750">
                <a:solidFill>
                  <a:srgbClr val="000066"/>
                </a:solidFill>
                <a:latin typeface="Arial"/>
                <a:ea typeface="Arial"/>
                <a:cs typeface="Arial"/>
                <a:sym typeface="Arial"/>
              </a:defRPr>
            </a:lvl1pPr>
            <a:lvl2pPr indent="0" lvl="1" marL="0" algn="r">
              <a:spcBef>
                <a:spcPts val="0"/>
              </a:spcBef>
              <a:buNone/>
              <a:defRPr b="0" sz="750">
                <a:solidFill>
                  <a:srgbClr val="000066"/>
                </a:solidFill>
                <a:latin typeface="Arial"/>
                <a:ea typeface="Arial"/>
                <a:cs typeface="Arial"/>
                <a:sym typeface="Arial"/>
              </a:defRPr>
            </a:lvl2pPr>
            <a:lvl3pPr indent="0" lvl="2" marL="0" algn="r">
              <a:spcBef>
                <a:spcPts val="0"/>
              </a:spcBef>
              <a:buNone/>
              <a:defRPr b="0" sz="750">
                <a:solidFill>
                  <a:srgbClr val="000066"/>
                </a:solidFill>
                <a:latin typeface="Arial"/>
                <a:ea typeface="Arial"/>
                <a:cs typeface="Arial"/>
                <a:sym typeface="Arial"/>
              </a:defRPr>
            </a:lvl3pPr>
            <a:lvl4pPr indent="0" lvl="3" marL="0" algn="r">
              <a:spcBef>
                <a:spcPts val="0"/>
              </a:spcBef>
              <a:buNone/>
              <a:defRPr b="0" sz="750">
                <a:solidFill>
                  <a:srgbClr val="000066"/>
                </a:solidFill>
                <a:latin typeface="Arial"/>
                <a:ea typeface="Arial"/>
                <a:cs typeface="Arial"/>
                <a:sym typeface="Arial"/>
              </a:defRPr>
            </a:lvl4pPr>
            <a:lvl5pPr indent="0" lvl="4" marL="0" algn="r">
              <a:spcBef>
                <a:spcPts val="0"/>
              </a:spcBef>
              <a:buNone/>
              <a:defRPr b="0" sz="750">
                <a:solidFill>
                  <a:srgbClr val="000066"/>
                </a:solidFill>
                <a:latin typeface="Arial"/>
                <a:ea typeface="Arial"/>
                <a:cs typeface="Arial"/>
                <a:sym typeface="Arial"/>
              </a:defRPr>
            </a:lvl5pPr>
            <a:lvl6pPr indent="0" lvl="5" marL="0" algn="r">
              <a:spcBef>
                <a:spcPts val="0"/>
              </a:spcBef>
              <a:buNone/>
              <a:defRPr b="0" sz="750">
                <a:solidFill>
                  <a:srgbClr val="000066"/>
                </a:solidFill>
                <a:latin typeface="Arial"/>
                <a:ea typeface="Arial"/>
                <a:cs typeface="Arial"/>
                <a:sym typeface="Arial"/>
              </a:defRPr>
            </a:lvl6pPr>
            <a:lvl7pPr indent="0" lvl="6" marL="0" algn="r">
              <a:spcBef>
                <a:spcPts val="0"/>
              </a:spcBef>
              <a:buNone/>
              <a:defRPr b="0" sz="750">
                <a:solidFill>
                  <a:srgbClr val="000066"/>
                </a:solidFill>
                <a:latin typeface="Arial"/>
                <a:ea typeface="Arial"/>
                <a:cs typeface="Arial"/>
                <a:sym typeface="Arial"/>
              </a:defRPr>
            </a:lvl7pPr>
            <a:lvl8pPr indent="0" lvl="7" marL="0" algn="r">
              <a:spcBef>
                <a:spcPts val="0"/>
              </a:spcBef>
              <a:buNone/>
              <a:defRPr b="0" sz="750">
                <a:solidFill>
                  <a:srgbClr val="000066"/>
                </a:solidFill>
                <a:latin typeface="Arial"/>
                <a:ea typeface="Arial"/>
                <a:cs typeface="Arial"/>
                <a:sym typeface="Arial"/>
              </a:defRPr>
            </a:lvl8pPr>
            <a:lvl9pPr indent="0" lvl="8" marL="0" algn="r">
              <a:spcBef>
                <a:spcPts val="0"/>
              </a:spcBef>
              <a:buNone/>
              <a:defRPr b="0" sz="750">
                <a:solidFill>
                  <a:srgbClr val="0000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7" name="Shape 127"/>
        <p:cNvGrpSpPr/>
        <p:nvPr/>
      </p:nvGrpSpPr>
      <p:grpSpPr>
        <a:xfrm>
          <a:off x="0" y="0"/>
          <a:ext cx="0" cy="0"/>
          <a:chOff x="0" y="0"/>
          <a:chExt cx="0" cy="0"/>
        </a:xfrm>
      </p:grpSpPr>
      <p:sp>
        <p:nvSpPr>
          <p:cNvPr id="128" name="Google Shape;128;p55"/>
          <p:cNvSpPr txBox="1"/>
          <p:nvPr>
            <p:ph idx="10" type="dt"/>
          </p:nvPr>
        </p:nvSpPr>
        <p:spPr>
          <a:xfrm>
            <a:off x="414903" y="6248400"/>
            <a:ext cx="3242697"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55"/>
          <p:cNvSpPr txBox="1"/>
          <p:nvPr>
            <p:ph idx="11" type="ftr"/>
          </p:nvPr>
        </p:nvSpPr>
        <p:spPr>
          <a:xfrm>
            <a:off x="3860800" y="6248400"/>
            <a:ext cx="3657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55"/>
          <p:cNvSpPr txBox="1"/>
          <p:nvPr>
            <p:ph idx="12" type="sldNum"/>
          </p:nvPr>
        </p:nvSpPr>
        <p:spPr>
          <a:xfrm>
            <a:off x="7721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750">
                <a:solidFill>
                  <a:srgbClr val="000066"/>
                </a:solidFill>
                <a:latin typeface="Arial"/>
                <a:ea typeface="Arial"/>
                <a:cs typeface="Arial"/>
                <a:sym typeface="Arial"/>
              </a:defRPr>
            </a:lvl1pPr>
            <a:lvl2pPr indent="0" lvl="1" marL="0" algn="r">
              <a:spcBef>
                <a:spcPts val="0"/>
              </a:spcBef>
              <a:buNone/>
              <a:defRPr b="0" sz="750">
                <a:solidFill>
                  <a:srgbClr val="000066"/>
                </a:solidFill>
                <a:latin typeface="Arial"/>
                <a:ea typeface="Arial"/>
                <a:cs typeface="Arial"/>
                <a:sym typeface="Arial"/>
              </a:defRPr>
            </a:lvl2pPr>
            <a:lvl3pPr indent="0" lvl="2" marL="0" algn="r">
              <a:spcBef>
                <a:spcPts val="0"/>
              </a:spcBef>
              <a:buNone/>
              <a:defRPr b="0" sz="750">
                <a:solidFill>
                  <a:srgbClr val="000066"/>
                </a:solidFill>
                <a:latin typeface="Arial"/>
                <a:ea typeface="Arial"/>
                <a:cs typeface="Arial"/>
                <a:sym typeface="Arial"/>
              </a:defRPr>
            </a:lvl3pPr>
            <a:lvl4pPr indent="0" lvl="3" marL="0" algn="r">
              <a:spcBef>
                <a:spcPts val="0"/>
              </a:spcBef>
              <a:buNone/>
              <a:defRPr b="0" sz="750">
                <a:solidFill>
                  <a:srgbClr val="000066"/>
                </a:solidFill>
                <a:latin typeface="Arial"/>
                <a:ea typeface="Arial"/>
                <a:cs typeface="Arial"/>
                <a:sym typeface="Arial"/>
              </a:defRPr>
            </a:lvl4pPr>
            <a:lvl5pPr indent="0" lvl="4" marL="0" algn="r">
              <a:spcBef>
                <a:spcPts val="0"/>
              </a:spcBef>
              <a:buNone/>
              <a:defRPr b="0" sz="750">
                <a:solidFill>
                  <a:srgbClr val="000066"/>
                </a:solidFill>
                <a:latin typeface="Arial"/>
                <a:ea typeface="Arial"/>
                <a:cs typeface="Arial"/>
                <a:sym typeface="Arial"/>
              </a:defRPr>
            </a:lvl5pPr>
            <a:lvl6pPr indent="0" lvl="5" marL="0" algn="r">
              <a:spcBef>
                <a:spcPts val="0"/>
              </a:spcBef>
              <a:buNone/>
              <a:defRPr b="0" sz="750">
                <a:solidFill>
                  <a:srgbClr val="000066"/>
                </a:solidFill>
                <a:latin typeface="Arial"/>
                <a:ea typeface="Arial"/>
                <a:cs typeface="Arial"/>
                <a:sym typeface="Arial"/>
              </a:defRPr>
            </a:lvl6pPr>
            <a:lvl7pPr indent="0" lvl="6" marL="0" algn="r">
              <a:spcBef>
                <a:spcPts val="0"/>
              </a:spcBef>
              <a:buNone/>
              <a:defRPr b="0" sz="750">
                <a:solidFill>
                  <a:srgbClr val="000066"/>
                </a:solidFill>
                <a:latin typeface="Arial"/>
                <a:ea typeface="Arial"/>
                <a:cs typeface="Arial"/>
                <a:sym typeface="Arial"/>
              </a:defRPr>
            </a:lvl7pPr>
            <a:lvl8pPr indent="0" lvl="7" marL="0" algn="r">
              <a:spcBef>
                <a:spcPts val="0"/>
              </a:spcBef>
              <a:buNone/>
              <a:defRPr b="0" sz="750">
                <a:solidFill>
                  <a:srgbClr val="000066"/>
                </a:solidFill>
                <a:latin typeface="Arial"/>
                <a:ea typeface="Arial"/>
                <a:cs typeface="Arial"/>
                <a:sym typeface="Arial"/>
              </a:defRPr>
            </a:lvl8pPr>
            <a:lvl9pPr indent="0" lvl="8" marL="0" algn="r">
              <a:spcBef>
                <a:spcPts val="0"/>
              </a:spcBef>
              <a:buNone/>
              <a:defRPr b="0" sz="750">
                <a:solidFill>
                  <a:srgbClr val="0000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type="tx">
  <p:cSld name="TITLE_AND_BODY">
    <p:spTree>
      <p:nvGrpSpPr>
        <p:cNvPr id="22" name="Shape 22"/>
        <p:cNvGrpSpPr/>
        <p:nvPr/>
      </p:nvGrpSpPr>
      <p:grpSpPr>
        <a:xfrm>
          <a:off x="0" y="0"/>
          <a:ext cx="0" cy="0"/>
          <a:chOff x="0" y="0"/>
          <a:chExt cx="0" cy="0"/>
        </a:xfrm>
      </p:grpSpPr>
      <p:sp>
        <p:nvSpPr>
          <p:cNvPr id="23" name="Google Shape;23;p37"/>
          <p:cNvSpPr txBox="1"/>
          <p:nvPr>
            <p:ph type="title"/>
          </p:nvPr>
        </p:nvSpPr>
        <p:spPr>
          <a:xfrm>
            <a:off x="603250" y="476250"/>
            <a:ext cx="4889500" cy="7175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7"/>
          <p:cNvSpPr txBox="1"/>
          <p:nvPr>
            <p:ph idx="1" type="body"/>
          </p:nvPr>
        </p:nvSpPr>
        <p:spPr>
          <a:xfrm>
            <a:off x="603250" y="1122981"/>
            <a:ext cx="4889500" cy="467390"/>
          </a:xfrm>
          <a:prstGeom prst="rect">
            <a:avLst/>
          </a:prstGeom>
          <a:noFill/>
          <a:ln>
            <a:noFill/>
          </a:ln>
        </p:spPr>
        <p:txBody>
          <a:bodyPr anchorCtr="0" anchor="t" bIns="22850" lIns="22850" spcFirstLastPara="1" rIns="22850" wrap="square" tIns="22850">
            <a:normAutofit/>
          </a:bodyPr>
          <a:lstStyle>
            <a:lvl1pPr indent="-228600" lvl="0" marL="457200" algn="l">
              <a:lnSpc>
                <a:spcPct val="100000"/>
              </a:lnSpc>
              <a:spcBef>
                <a:spcPts val="0"/>
              </a:spcBef>
              <a:spcAft>
                <a:spcPts val="0"/>
              </a:spcAft>
              <a:buClr>
                <a:schemeClr val="lt1"/>
              </a:buClr>
              <a:buSzPts val="2800"/>
              <a:buNone/>
              <a:defRPr b="1" sz="2800"/>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7"/>
          <p:cNvSpPr txBox="1"/>
          <p:nvPr>
            <p:ph idx="2" type="body"/>
          </p:nvPr>
        </p:nvSpPr>
        <p:spPr>
          <a:xfrm>
            <a:off x="603250" y="2124252"/>
            <a:ext cx="4889500" cy="412800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7"/>
          <p:cNvSpPr/>
          <p:nvPr>
            <p:ph idx="3" type="pic"/>
          </p:nvPr>
        </p:nvSpPr>
        <p:spPr>
          <a:xfrm>
            <a:off x="3190100" y="631924"/>
            <a:ext cx="11264901" cy="5596736"/>
          </a:xfrm>
          <a:prstGeom prst="rect">
            <a:avLst/>
          </a:prstGeom>
          <a:noFill/>
          <a:ln>
            <a:noFill/>
          </a:ln>
        </p:spPr>
      </p:sp>
      <p:sp>
        <p:nvSpPr>
          <p:cNvPr id="27" name="Google Shape;2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defRPr>
            </a:lvl1pPr>
            <a:lvl2pPr indent="0" lvl="1" marL="0" algn="r">
              <a:spcBef>
                <a:spcPts val="0"/>
              </a:spcBef>
              <a:buNone/>
              <a:defRPr sz="1200">
                <a:solidFill>
                  <a:schemeClr val="lt1"/>
                </a:solidFill>
              </a:defRPr>
            </a:lvl2pPr>
            <a:lvl3pPr indent="0" lvl="2" marL="0" algn="r">
              <a:spcBef>
                <a:spcPts val="0"/>
              </a:spcBef>
              <a:buNone/>
              <a:defRPr sz="1200">
                <a:solidFill>
                  <a:schemeClr val="lt1"/>
                </a:solidFill>
              </a:defRPr>
            </a:lvl3pPr>
            <a:lvl4pPr indent="0" lvl="3" marL="0" algn="r">
              <a:spcBef>
                <a:spcPts val="0"/>
              </a:spcBef>
              <a:buNone/>
              <a:defRPr sz="1200">
                <a:solidFill>
                  <a:schemeClr val="lt1"/>
                </a:solidFill>
              </a:defRPr>
            </a:lvl4pPr>
            <a:lvl5pPr indent="0" lvl="4" marL="0" algn="r">
              <a:spcBef>
                <a:spcPts val="0"/>
              </a:spcBef>
              <a:buNone/>
              <a:defRPr sz="1200">
                <a:solidFill>
                  <a:schemeClr val="lt1"/>
                </a:solidFill>
              </a:defRPr>
            </a:lvl5pPr>
            <a:lvl6pPr indent="0" lvl="5" marL="0" algn="r">
              <a:spcBef>
                <a:spcPts val="0"/>
              </a:spcBef>
              <a:buNone/>
              <a:defRPr sz="1200">
                <a:solidFill>
                  <a:schemeClr val="lt1"/>
                </a:solidFill>
              </a:defRPr>
            </a:lvl6pPr>
            <a:lvl7pPr indent="0" lvl="6" marL="0" algn="r">
              <a:spcBef>
                <a:spcPts val="0"/>
              </a:spcBef>
              <a:buNone/>
              <a:defRPr sz="1200">
                <a:solidFill>
                  <a:schemeClr val="lt1"/>
                </a:solidFill>
              </a:defRPr>
            </a:lvl7pPr>
            <a:lvl8pPr indent="0" lvl="7" marL="0" algn="r">
              <a:spcBef>
                <a:spcPts val="0"/>
              </a:spcBef>
              <a:buNone/>
              <a:defRPr sz="1200">
                <a:solidFill>
                  <a:schemeClr val="lt1"/>
                </a:solidFill>
              </a:defRPr>
            </a:lvl8pPr>
            <a:lvl9pPr indent="0" lvl="8" marL="0" algn="r">
              <a:spcBef>
                <a:spcPts val="0"/>
              </a:spcBef>
              <a:buNone/>
              <a:defRPr sz="1200">
                <a:solidFill>
                  <a:schemeClr val="lt1"/>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1" name="Shape 131"/>
        <p:cNvGrpSpPr/>
        <p:nvPr/>
      </p:nvGrpSpPr>
      <p:grpSpPr>
        <a:xfrm>
          <a:off x="0" y="0"/>
          <a:ext cx="0" cy="0"/>
          <a:chOff x="0" y="0"/>
          <a:chExt cx="0" cy="0"/>
        </a:xfrm>
      </p:grpSpPr>
      <p:sp>
        <p:nvSpPr>
          <p:cNvPr id="132" name="Google Shape;132;p56"/>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15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56"/>
          <p:cNvSpPr/>
          <p:nvPr>
            <p:ph idx="2" type="pic"/>
          </p:nvPr>
        </p:nvSpPr>
        <p:spPr>
          <a:xfrm>
            <a:off x="2389717" y="612775"/>
            <a:ext cx="7315200" cy="4114800"/>
          </a:xfrm>
          <a:prstGeom prst="rect">
            <a:avLst/>
          </a:prstGeom>
          <a:noFill/>
          <a:ln>
            <a:noFill/>
          </a:ln>
        </p:spPr>
      </p:sp>
      <p:sp>
        <p:nvSpPr>
          <p:cNvPr id="134" name="Google Shape;134;p56"/>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10"/>
              </a:spcBef>
              <a:spcAft>
                <a:spcPts val="0"/>
              </a:spcAft>
              <a:buSzPts val="735"/>
              <a:buNone/>
              <a:defRPr sz="1050"/>
            </a:lvl1pPr>
            <a:lvl2pPr indent="-228600" lvl="1" marL="914400" algn="l">
              <a:spcBef>
                <a:spcPts val="180"/>
              </a:spcBef>
              <a:spcAft>
                <a:spcPts val="0"/>
              </a:spcAft>
              <a:buClr>
                <a:schemeClr val="dk2"/>
              </a:buClr>
              <a:buSzPts val="900"/>
              <a:buNone/>
              <a:defRPr sz="900"/>
            </a:lvl2pPr>
            <a:lvl3pPr indent="-228600" lvl="2" marL="1371600" algn="l">
              <a:spcBef>
                <a:spcPts val="150"/>
              </a:spcBef>
              <a:spcAft>
                <a:spcPts val="0"/>
              </a:spcAft>
              <a:buSzPts val="525"/>
              <a:buNone/>
              <a:defRPr sz="750"/>
            </a:lvl3pPr>
            <a:lvl4pPr indent="-228600" lvl="3" marL="1828800" algn="l">
              <a:spcBef>
                <a:spcPts val="135"/>
              </a:spcBef>
              <a:spcAft>
                <a:spcPts val="0"/>
              </a:spcAft>
              <a:buSzPts val="506"/>
              <a:buFont typeface="Arial"/>
              <a:buNone/>
              <a:defRPr sz="675"/>
            </a:lvl4pPr>
            <a:lvl5pPr indent="-228600" lvl="4" marL="2286000" algn="l">
              <a:spcBef>
                <a:spcPts val="135"/>
              </a:spcBef>
              <a:spcAft>
                <a:spcPts val="0"/>
              </a:spcAft>
              <a:buSzPts val="473"/>
              <a:buNone/>
              <a:defRPr sz="675"/>
            </a:lvl5pPr>
            <a:lvl6pPr indent="-228600" lvl="5" marL="2743200" algn="l">
              <a:spcBef>
                <a:spcPts val="135"/>
              </a:spcBef>
              <a:spcAft>
                <a:spcPts val="0"/>
              </a:spcAft>
              <a:buSzPts val="473"/>
              <a:buNone/>
              <a:defRPr sz="675"/>
            </a:lvl6pPr>
            <a:lvl7pPr indent="-228600" lvl="6" marL="3200400" algn="l">
              <a:spcBef>
                <a:spcPts val="135"/>
              </a:spcBef>
              <a:spcAft>
                <a:spcPts val="0"/>
              </a:spcAft>
              <a:buSzPts val="473"/>
              <a:buNone/>
              <a:defRPr sz="675"/>
            </a:lvl7pPr>
            <a:lvl8pPr indent="-228600" lvl="7" marL="3657600" algn="l">
              <a:spcBef>
                <a:spcPts val="135"/>
              </a:spcBef>
              <a:spcAft>
                <a:spcPts val="0"/>
              </a:spcAft>
              <a:buSzPts val="473"/>
              <a:buNone/>
              <a:defRPr sz="675"/>
            </a:lvl8pPr>
            <a:lvl9pPr indent="-228600" lvl="8" marL="4114800" algn="l">
              <a:spcBef>
                <a:spcPts val="135"/>
              </a:spcBef>
              <a:spcAft>
                <a:spcPts val="0"/>
              </a:spcAft>
              <a:buSzPts val="473"/>
              <a:buNone/>
              <a:defRPr sz="675"/>
            </a:lvl9pPr>
          </a:lstStyle>
          <a:p/>
        </p:txBody>
      </p:sp>
      <p:sp>
        <p:nvSpPr>
          <p:cNvPr id="135" name="Google Shape;135;p56"/>
          <p:cNvSpPr txBox="1"/>
          <p:nvPr>
            <p:ph idx="10" type="dt"/>
          </p:nvPr>
        </p:nvSpPr>
        <p:spPr>
          <a:xfrm>
            <a:off x="414903" y="6248400"/>
            <a:ext cx="3242697"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56"/>
          <p:cNvSpPr txBox="1"/>
          <p:nvPr>
            <p:ph idx="11" type="ftr"/>
          </p:nvPr>
        </p:nvSpPr>
        <p:spPr>
          <a:xfrm>
            <a:off x="3860800" y="6248400"/>
            <a:ext cx="3657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56"/>
          <p:cNvSpPr txBox="1"/>
          <p:nvPr>
            <p:ph idx="12" type="sldNum"/>
          </p:nvPr>
        </p:nvSpPr>
        <p:spPr>
          <a:xfrm>
            <a:off x="7721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750">
                <a:solidFill>
                  <a:srgbClr val="000066"/>
                </a:solidFill>
                <a:latin typeface="Arial"/>
                <a:ea typeface="Arial"/>
                <a:cs typeface="Arial"/>
                <a:sym typeface="Arial"/>
              </a:defRPr>
            </a:lvl1pPr>
            <a:lvl2pPr indent="0" lvl="1" marL="0" algn="r">
              <a:spcBef>
                <a:spcPts val="0"/>
              </a:spcBef>
              <a:buNone/>
              <a:defRPr b="0" sz="750">
                <a:solidFill>
                  <a:srgbClr val="000066"/>
                </a:solidFill>
                <a:latin typeface="Arial"/>
                <a:ea typeface="Arial"/>
                <a:cs typeface="Arial"/>
                <a:sym typeface="Arial"/>
              </a:defRPr>
            </a:lvl2pPr>
            <a:lvl3pPr indent="0" lvl="2" marL="0" algn="r">
              <a:spcBef>
                <a:spcPts val="0"/>
              </a:spcBef>
              <a:buNone/>
              <a:defRPr b="0" sz="750">
                <a:solidFill>
                  <a:srgbClr val="000066"/>
                </a:solidFill>
                <a:latin typeface="Arial"/>
                <a:ea typeface="Arial"/>
                <a:cs typeface="Arial"/>
                <a:sym typeface="Arial"/>
              </a:defRPr>
            </a:lvl3pPr>
            <a:lvl4pPr indent="0" lvl="3" marL="0" algn="r">
              <a:spcBef>
                <a:spcPts val="0"/>
              </a:spcBef>
              <a:buNone/>
              <a:defRPr b="0" sz="750">
                <a:solidFill>
                  <a:srgbClr val="000066"/>
                </a:solidFill>
                <a:latin typeface="Arial"/>
                <a:ea typeface="Arial"/>
                <a:cs typeface="Arial"/>
                <a:sym typeface="Arial"/>
              </a:defRPr>
            </a:lvl4pPr>
            <a:lvl5pPr indent="0" lvl="4" marL="0" algn="r">
              <a:spcBef>
                <a:spcPts val="0"/>
              </a:spcBef>
              <a:buNone/>
              <a:defRPr b="0" sz="750">
                <a:solidFill>
                  <a:srgbClr val="000066"/>
                </a:solidFill>
                <a:latin typeface="Arial"/>
                <a:ea typeface="Arial"/>
                <a:cs typeface="Arial"/>
                <a:sym typeface="Arial"/>
              </a:defRPr>
            </a:lvl5pPr>
            <a:lvl6pPr indent="0" lvl="5" marL="0" algn="r">
              <a:spcBef>
                <a:spcPts val="0"/>
              </a:spcBef>
              <a:buNone/>
              <a:defRPr b="0" sz="750">
                <a:solidFill>
                  <a:srgbClr val="000066"/>
                </a:solidFill>
                <a:latin typeface="Arial"/>
                <a:ea typeface="Arial"/>
                <a:cs typeface="Arial"/>
                <a:sym typeface="Arial"/>
              </a:defRPr>
            </a:lvl6pPr>
            <a:lvl7pPr indent="0" lvl="6" marL="0" algn="r">
              <a:spcBef>
                <a:spcPts val="0"/>
              </a:spcBef>
              <a:buNone/>
              <a:defRPr b="0" sz="750">
                <a:solidFill>
                  <a:srgbClr val="000066"/>
                </a:solidFill>
                <a:latin typeface="Arial"/>
                <a:ea typeface="Arial"/>
                <a:cs typeface="Arial"/>
                <a:sym typeface="Arial"/>
              </a:defRPr>
            </a:lvl7pPr>
            <a:lvl8pPr indent="0" lvl="7" marL="0" algn="r">
              <a:spcBef>
                <a:spcPts val="0"/>
              </a:spcBef>
              <a:buNone/>
              <a:defRPr b="0" sz="750">
                <a:solidFill>
                  <a:srgbClr val="000066"/>
                </a:solidFill>
                <a:latin typeface="Arial"/>
                <a:ea typeface="Arial"/>
                <a:cs typeface="Arial"/>
                <a:sym typeface="Arial"/>
              </a:defRPr>
            </a:lvl8pPr>
            <a:lvl9pPr indent="0" lvl="8" marL="0" algn="r">
              <a:spcBef>
                <a:spcPts val="0"/>
              </a:spcBef>
              <a:buNone/>
              <a:defRPr b="0" sz="750">
                <a:solidFill>
                  <a:srgbClr val="0000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8" name="Shape 138"/>
        <p:cNvGrpSpPr/>
        <p:nvPr/>
      </p:nvGrpSpPr>
      <p:grpSpPr>
        <a:xfrm>
          <a:off x="0" y="0"/>
          <a:ext cx="0" cy="0"/>
          <a:chOff x="0" y="0"/>
          <a:chExt cx="0" cy="0"/>
        </a:xfrm>
      </p:grpSpPr>
      <p:sp>
        <p:nvSpPr>
          <p:cNvPr id="139" name="Google Shape;139;p57"/>
          <p:cNvSpPr txBox="1"/>
          <p:nvPr>
            <p:ph type="title"/>
          </p:nvPr>
        </p:nvSpPr>
        <p:spPr>
          <a:xfrm>
            <a:off x="2407792" y="304802"/>
            <a:ext cx="9073008" cy="14319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57"/>
          <p:cNvSpPr txBox="1"/>
          <p:nvPr>
            <p:ph idx="1" type="body"/>
          </p:nvPr>
        </p:nvSpPr>
        <p:spPr>
          <a:xfrm rot="5400000">
            <a:off x="3890452" y="-1494348"/>
            <a:ext cx="4114800" cy="11065897"/>
          </a:xfrm>
          <a:prstGeom prst="rect">
            <a:avLst/>
          </a:prstGeom>
          <a:noFill/>
          <a:ln>
            <a:noFill/>
          </a:ln>
        </p:spPr>
        <p:txBody>
          <a:bodyPr anchorCtr="0" anchor="t" bIns="45700" lIns="91425" spcFirstLastPara="1" rIns="91425" wrap="square" tIns="45700">
            <a:noAutofit/>
          </a:bodyPr>
          <a:lstStyle>
            <a:lvl1pPr indent="-308610" lvl="0" marL="457200" algn="l">
              <a:spcBef>
                <a:spcPts val="360"/>
              </a:spcBef>
              <a:spcAft>
                <a:spcPts val="0"/>
              </a:spcAft>
              <a:buSzPts val="1260"/>
              <a:buChar char="■"/>
              <a:defRPr/>
            </a:lvl1pPr>
            <a:lvl2pPr indent="-342900" lvl="1" marL="914400" algn="l">
              <a:spcBef>
                <a:spcPts val="360"/>
              </a:spcBef>
              <a:spcAft>
                <a:spcPts val="0"/>
              </a:spcAft>
              <a:buClr>
                <a:schemeClr val="dk2"/>
              </a:buClr>
              <a:buSzPts val="1800"/>
              <a:buChar char="•"/>
              <a:defRPr/>
            </a:lvl2pPr>
            <a:lvl3pPr indent="-308610" lvl="2" marL="1371600" algn="l">
              <a:spcBef>
                <a:spcPts val="360"/>
              </a:spcBef>
              <a:spcAft>
                <a:spcPts val="0"/>
              </a:spcAft>
              <a:buSzPts val="1260"/>
              <a:buChar char="–"/>
              <a:defRPr/>
            </a:lvl3pPr>
            <a:lvl4pPr indent="-314325" lvl="3" marL="1828800" algn="l">
              <a:spcBef>
                <a:spcPts val="360"/>
              </a:spcBef>
              <a:spcAft>
                <a:spcPts val="0"/>
              </a:spcAft>
              <a:buSzPts val="1350"/>
              <a:buChar char="–"/>
              <a:defRPr/>
            </a:lvl4pPr>
            <a:lvl5pPr indent="-308610" lvl="4" marL="2286000" algn="l">
              <a:spcBef>
                <a:spcPts val="360"/>
              </a:spcBef>
              <a:spcAft>
                <a:spcPts val="0"/>
              </a:spcAft>
              <a:buSzPts val="1260"/>
              <a:buChar char="–"/>
              <a:defRPr/>
            </a:lvl5pPr>
            <a:lvl6pPr indent="-308610" lvl="5" marL="2743200" algn="l">
              <a:spcBef>
                <a:spcPts val="360"/>
              </a:spcBef>
              <a:spcAft>
                <a:spcPts val="0"/>
              </a:spcAft>
              <a:buSzPts val="1260"/>
              <a:buChar char="■"/>
              <a:defRPr/>
            </a:lvl6pPr>
            <a:lvl7pPr indent="-308610" lvl="6" marL="3200400" algn="l">
              <a:spcBef>
                <a:spcPts val="360"/>
              </a:spcBef>
              <a:spcAft>
                <a:spcPts val="0"/>
              </a:spcAft>
              <a:buSzPts val="1260"/>
              <a:buChar char="■"/>
              <a:defRPr/>
            </a:lvl7pPr>
            <a:lvl8pPr indent="-308609" lvl="7" marL="3657600" algn="l">
              <a:spcBef>
                <a:spcPts val="360"/>
              </a:spcBef>
              <a:spcAft>
                <a:spcPts val="0"/>
              </a:spcAft>
              <a:buSzPts val="1260"/>
              <a:buChar char="■"/>
              <a:defRPr/>
            </a:lvl8pPr>
            <a:lvl9pPr indent="-308609" lvl="8" marL="4114800" algn="l">
              <a:spcBef>
                <a:spcPts val="360"/>
              </a:spcBef>
              <a:spcAft>
                <a:spcPts val="0"/>
              </a:spcAft>
              <a:buSzPts val="1260"/>
              <a:buChar char="■"/>
              <a:defRPr/>
            </a:lvl9pPr>
          </a:lstStyle>
          <a:p/>
        </p:txBody>
      </p:sp>
      <p:sp>
        <p:nvSpPr>
          <p:cNvPr id="141" name="Google Shape;141;p57"/>
          <p:cNvSpPr txBox="1"/>
          <p:nvPr>
            <p:ph idx="10" type="dt"/>
          </p:nvPr>
        </p:nvSpPr>
        <p:spPr>
          <a:xfrm>
            <a:off x="414903" y="6248400"/>
            <a:ext cx="3242697"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57"/>
          <p:cNvSpPr txBox="1"/>
          <p:nvPr>
            <p:ph idx="11" type="ftr"/>
          </p:nvPr>
        </p:nvSpPr>
        <p:spPr>
          <a:xfrm>
            <a:off x="3860800" y="6248400"/>
            <a:ext cx="3657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57"/>
          <p:cNvSpPr txBox="1"/>
          <p:nvPr>
            <p:ph idx="12" type="sldNum"/>
          </p:nvPr>
        </p:nvSpPr>
        <p:spPr>
          <a:xfrm>
            <a:off x="7721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750">
                <a:solidFill>
                  <a:srgbClr val="000066"/>
                </a:solidFill>
                <a:latin typeface="Arial"/>
                <a:ea typeface="Arial"/>
                <a:cs typeface="Arial"/>
                <a:sym typeface="Arial"/>
              </a:defRPr>
            </a:lvl1pPr>
            <a:lvl2pPr indent="0" lvl="1" marL="0" algn="r">
              <a:spcBef>
                <a:spcPts val="0"/>
              </a:spcBef>
              <a:buNone/>
              <a:defRPr b="0" sz="750">
                <a:solidFill>
                  <a:srgbClr val="000066"/>
                </a:solidFill>
                <a:latin typeface="Arial"/>
                <a:ea typeface="Arial"/>
                <a:cs typeface="Arial"/>
                <a:sym typeface="Arial"/>
              </a:defRPr>
            </a:lvl2pPr>
            <a:lvl3pPr indent="0" lvl="2" marL="0" algn="r">
              <a:spcBef>
                <a:spcPts val="0"/>
              </a:spcBef>
              <a:buNone/>
              <a:defRPr b="0" sz="750">
                <a:solidFill>
                  <a:srgbClr val="000066"/>
                </a:solidFill>
                <a:latin typeface="Arial"/>
                <a:ea typeface="Arial"/>
                <a:cs typeface="Arial"/>
                <a:sym typeface="Arial"/>
              </a:defRPr>
            </a:lvl3pPr>
            <a:lvl4pPr indent="0" lvl="3" marL="0" algn="r">
              <a:spcBef>
                <a:spcPts val="0"/>
              </a:spcBef>
              <a:buNone/>
              <a:defRPr b="0" sz="750">
                <a:solidFill>
                  <a:srgbClr val="000066"/>
                </a:solidFill>
                <a:latin typeface="Arial"/>
                <a:ea typeface="Arial"/>
                <a:cs typeface="Arial"/>
                <a:sym typeface="Arial"/>
              </a:defRPr>
            </a:lvl4pPr>
            <a:lvl5pPr indent="0" lvl="4" marL="0" algn="r">
              <a:spcBef>
                <a:spcPts val="0"/>
              </a:spcBef>
              <a:buNone/>
              <a:defRPr b="0" sz="750">
                <a:solidFill>
                  <a:srgbClr val="000066"/>
                </a:solidFill>
                <a:latin typeface="Arial"/>
                <a:ea typeface="Arial"/>
                <a:cs typeface="Arial"/>
                <a:sym typeface="Arial"/>
              </a:defRPr>
            </a:lvl5pPr>
            <a:lvl6pPr indent="0" lvl="5" marL="0" algn="r">
              <a:spcBef>
                <a:spcPts val="0"/>
              </a:spcBef>
              <a:buNone/>
              <a:defRPr b="0" sz="750">
                <a:solidFill>
                  <a:srgbClr val="000066"/>
                </a:solidFill>
                <a:latin typeface="Arial"/>
                <a:ea typeface="Arial"/>
                <a:cs typeface="Arial"/>
                <a:sym typeface="Arial"/>
              </a:defRPr>
            </a:lvl6pPr>
            <a:lvl7pPr indent="0" lvl="6" marL="0" algn="r">
              <a:spcBef>
                <a:spcPts val="0"/>
              </a:spcBef>
              <a:buNone/>
              <a:defRPr b="0" sz="750">
                <a:solidFill>
                  <a:srgbClr val="000066"/>
                </a:solidFill>
                <a:latin typeface="Arial"/>
                <a:ea typeface="Arial"/>
                <a:cs typeface="Arial"/>
                <a:sym typeface="Arial"/>
              </a:defRPr>
            </a:lvl7pPr>
            <a:lvl8pPr indent="0" lvl="7" marL="0" algn="r">
              <a:spcBef>
                <a:spcPts val="0"/>
              </a:spcBef>
              <a:buNone/>
              <a:defRPr b="0" sz="750">
                <a:solidFill>
                  <a:srgbClr val="000066"/>
                </a:solidFill>
                <a:latin typeface="Arial"/>
                <a:ea typeface="Arial"/>
                <a:cs typeface="Arial"/>
                <a:sym typeface="Arial"/>
              </a:defRPr>
            </a:lvl8pPr>
            <a:lvl9pPr indent="0" lvl="8" marL="0" algn="r">
              <a:spcBef>
                <a:spcPts val="0"/>
              </a:spcBef>
              <a:buNone/>
              <a:defRPr b="0" sz="750">
                <a:solidFill>
                  <a:srgbClr val="0000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4" name="Shape 144"/>
        <p:cNvGrpSpPr/>
        <p:nvPr/>
      </p:nvGrpSpPr>
      <p:grpSpPr>
        <a:xfrm>
          <a:off x="0" y="0"/>
          <a:ext cx="0" cy="0"/>
          <a:chOff x="0" y="0"/>
          <a:chExt cx="0" cy="0"/>
        </a:xfrm>
      </p:grpSpPr>
      <p:sp>
        <p:nvSpPr>
          <p:cNvPr id="145" name="Google Shape;145;p58"/>
          <p:cNvSpPr txBox="1"/>
          <p:nvPr>
            <p:ph type="title"/>
          </p:nvPr>
        </p:nvSpPr>
        <p:spPr>
          <a:xfrm rot="5400000">
            <a:off x="7327900" y="1943100"/>
            <a:ext cx="5791200" cy="2514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58"/>
          <p:cNvSpPr txBox="1"/>
          <p:nvPr>
            <p:ph idx="1" type="body"/>
          </p:nvPr>
        </p:nvSpPr>
        <p:spPr>
          <a:xfrm rot="5400000">
            <a:off x="2197100" y="-469900"/>
            <a:ext cx="5791200" cy="7340600"/>
          </a:xfrm>
          <a:prstGeom prst="rect">
            <a:avLst/>
          </a:prstGeom>
          <a:noFill/>
          <a:ln>
            <a:noFill/>
          </a:ln>
        </p:spPr>
        <p:txBody>
          <a:bodyPr anchorCtr="0" anchor="t" bIns="45700" lIns="91425" spcFirstLastPara="1" rIns="91425" wrap="square" tIns="45700">
            <a:noAutofit/>
          </a:bodyPr>
          <a:lstStyle>
            <a:lvl1pPr indent="-308610" lvl="0" marL="457200" algn="l">
              <a:spcBef>
                <a:spcPts val="360"/>
              </a:spcBef>
              <a:spcAft>
                <a:spcPts val="0"/>
              </a:spcAft>
              <a:buSzPts val="1260"/>
              <a:buChar char="■"/>
              <a:defRPr/>
            </a:lvl1pPr>
            <a:lvl2pPr indent="-342900" lvl="1" marL="914400" algn="l">
              <a:spcBef>
                <a:spcPts val="360"/>
              </a:spcBef>
              <a:spcAft>
                <a:spcPts val="0"/>
              </a:spcAft>
              <a:buClr>
                <a:schemeClr val="dk2"/>
              </a:buClr>
              <a:buSzPts val="1800"/>
              <a:buChar char="•"/>
              <a:defRPr/>
            </a:lvl2pPr>
            <a:lvl3pPr indent="-308610" lvl="2" marL="1371600" algn="l">
              <a:spcBef>
                <a:spcPts val="360"/>
              </a:spcBef>
              <a:spcAft>
                <a:spcPts val="0"/>
              </a:spcAft>
              <a:buSzPts val="1260"/>
              <a:buChar char="–"/>
              <a:defRPr/>
            </a:lvl3pPr>
            <a:lvl4pPr indent="-314325" lvl="3" marL="1828800" algn="l">
              <a:spcBef>
                <a:spcPts val="360"/>
              </a:spcBef>
              <a:spcAft>
                <a:spcPts val="0"/>
              </a:spcAft>
              <a:buSzPts val="1350"/>
              <a:buChar char="–"/>
              <a:defRPr/>
            </a:lvl4pPr>
            <a:lvl5pPr indent="-308610" lvl="4" marL="2286000" algn="l">
              <a:spcBef>
                <a:spcPts val="360"/>
              </a:spcBef>
              <a:spcAft>
                <a:spcPts val="0"/>
              </a:spcAft>
              <a:buSzPts val="1260"/>
              <a:buChar char="–"/>
              <a:defRPr/>
            </a:lvl5pPr>
            <a:lvl6pPr indent="-308610" lvl="5" marL="2743200" algn="l">
              <a:spcBef>
                <a:spcPts val="360"/>
              </a:spcBef>
              <a:spcAft>
                <a:spcPts val="0"/>
              </a:spcAft>
              <a:buSzPts val="1260"/>
              <a:buChar char="■"/>
              <a:defRPr/>
            </a:lvl6pPr>
            <a:lvl7pPr indent="-308610" lvl="6" marL="3200400" algn="l">
              <a:spcBef>
                <a:spcPts val="360"/>
              </a:spcBef>
              <a:spcAft>
                <a:spcPts val="0"/>
              </a:spcAft>
              <a:buSzPts val="1260"/>
              <a:buChar char="■"/>
              <a:defRPr/>
            </a:lvl7pPr>
            <a:lvl8pPr indent="-308609" lvl="7" marL="3657600" algn="l">
              <a:spcBef>
                <a:spcPts val="360"/>
              </a:spcBef>
              <a:spcAft>
                <a:spcPts val="0"/>
              </a:spcAft>
              <a:buSzPts val="1260"/>
              <a:buChar char="■"/>
              <a:defRPr/>
            </a:lvl8pPr>
            <a:lvl9pPr indent="-308609" lvl="8" marL="4114800" algn="l">
              <a:spcBef>
                <a:spcPts val="360"/>
              </a:spcBef>
              <a:spcAft>
                <a:spcPts val="0"/>
              </a:spcAft>
              <a:buSzPts val="1260"/>
              <a:buChar char="■"/>
              <a:defRPr/>
            </a:lvl9pPr>
          </a:lstStyle>
          <a:p/>
        </p:txBody>
      </p:sp>
      <p:sp>
        <p:nvSpPr>
          <p:cNvPr id="147" name="Google Shape;147;p58"/>
          <p:cNvSpPr txBox="1"/>
          <p:nvPr>
            <p:ph idx="10" type="dt"/>
          </p:nvPr>
        </p:nvSpPr>
        <p:spPr>
          <a:xfrm>
            <a:off x="414903" y="6248400"/>
            <a:ext cx="3242697" cy="457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58"/>
          <p:cNvSpPr txBox="1"/>
          <p:nvPr>
            <p:ph idx="11" type="ftr"/>
          </p:nvPr>
        </p:nvSpPr>
        <p:spPr>
          <a:xfrm>
            <a:off x="3860800" y="6248400"/>
            <a:ext cx="3657600" cy="4572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58"/>
          <p:cNvSpPr txBox="1"/>
          <p:nvPr>
            <p:ph idx="12" type="sldNum"/>
          </p:nvPr>
        </p:nvSpPr>
        <p:spPr>
          <a:xfrm>
            <a:off x="7721600" y="6248400"/>
            <a:ext cx="2540000" cy="457200"/>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sz="750">
                <a:solidFill>
                  <a:srgbClr val="000066"/>
                </a:solidFill>
                <a:latin typeface="Arial"/>
                <a:ea typeface="Arial"/>
                <a:cs typeface="Arial"/>
                <a:sym typeface="Arial"/>
              </a:defRPr>
            </a:lvl1pPr>
            <a:lvl2pPr indent="0" lvl="1" marL="0" algn="r">
              <a:spcBef>
                <a:spcPts val="0"/>
              </a:spcBef>
              <a:buNone/>
              <a:defRPr b="0" sz="750">
                <a:solidFill>
                  <a:srgbClr val="000066"/>
                </a:solidFill>
                <a:latin typeface="Arial"/>
                <a:ea typeface="Arial"/>
                <a:cs typeface="Arial"/>
                <a:sym typeface="Arial"/>
              </a:defRPr>
            </a:lvl2pPr>
            <a:lvl3pPr indent="0" lvl="2" marL="0" algn="r">
              <a:spcBef>
                <a:spcPts val="0"/>
              </a:spcBef>
              <a:buNone/>
              <a:defRPr b="0" sz="750">
                <a:solidFill>
                  <a:srgbClr val="000066"/>
                </a:solidFill>
                <a:latin typeface="Arial"/>
                <a:ea typeface="Arial"/>
                <a:cs typeface="Arial"/>
                <a:sym typeface="Arial"/>
              </a:defRPr>
            </a:lvl3pPr>
            <a:lvl4pPr indent="0" lvl="3" marL="0" algn="r">
              <a:spcBef>
                <a:spcPts val="0"/>
              </a:spcBef>
              <a:buNone/>
              <a:defRPr b="0" sz="750">
                <a:solidFill>
                  <a:srgbClr val="000066"/>
                </a:solidFill>
                <a:latin typeface="Arial"/>
                <a:ea typeface="Arial"/>
                <a:cs typeface="Arial"/>
                <a:sym typeface="Arial"/>
              </a:defRPr>
            </a:lvl4pPr>
            <a:lvl5pPr indent="0" lvl="4" marL="0" algn="r">
              <a:spcBef>
                <a:spcPts val="0"/>
              </a:spcBef>
              <a:buNone/>
              <a:defRPr b="0" sz="750">
                <a:solidFill>
                  <a:srgbClr val="000066"/>
                </a:solidFill>
                <a:latin typeface="Arial"/>
                <a:ea typeface="Arial"/>
                <a:cs typeface="Arial"/>
                <a:sym typeface="Arial"/>
              </a:defRPr>
            </a:lvl5pPr>
            <a:lvl6pPr indent="0" lvl="5" marL="0" algn="r">
              <a:spcBef>
                <a:spcPts val="0"/>
              </a:spcBef>
              <a:buNone/>
              <a:defRPr b="0" sz="750">
                <a:solidFill>
                  <a:srgbClr val="000066"/>
                </a:solidFill>
                <a:latin typeface="Arial"/>
                <a:ea typeface="Arial"/>
                <a:cs typeface="Arial"/>
                <a:sym typeface="Arial"/>
              </a:defRPr>
            </a:lvl6pPr>
            <a:lvl7pPr indent="0" lvl="6" marL="0" algn="r">
              <a:spcBef>
                <a:spcPts val="0"/>
              </a:spcBef>
              <a:buNone/>
              <a:defRPr b="0" sz="750">
                <a:solidFill>
                  <a:srgbClr val="000066"/>
                </a:solidFill>
                <a:latin typeface="Arial"/>
                <a:ea typeface="Arial"/>
                <a:cs typeface="Arial"/>
                <a:sym typeface="Arial"/>
              </a:defRPr>
            </a:lvl7pPr>
            <a:lvl8pPr indent="0" lvl="7" marL="0" algn="r">
              <a:spcBef>
                <a:spcPts val="0"/>
              </a:spcBef>
              <a:buNone/>
              <a:defRPr b="0" sz="750">
                <a:solidFill>
                  <a:srgbClr val="000066"/>
                </a:solidFill>
                <a:latin typeface="Arial"/>
                <a:ea typeface="Arial"/>
                <a:cs typeface="Arial"/>
                <a:sym typeface="Arial"/>
              </a:defRPr>
            </a:lvl8pPr>
            <a:lvl9pPr indent="0" lvl="8" marL="0" algn="r">
              <a:spcBef>
                <a:spcPts val="0"/>
              </a:spcBef>
              <a:buNone/>
              <a:defRPr b="0" sz="750">
                <a:solidFill>
                  <a:srgbClr val="0000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34" name="Shape 34"/>
        <p:cNvGrpSpPr/>
        <p:nvPr/>
      </p:nvGrpSpPr>
      <p:grpSpPr>
        <a:xfrm>
          <a:off x="0" y="0"/>
          <a:ext cx="0" cy="0"/>
          <a:chOff x="0" y="0"/>
          <a:chExt cx="0" cy="0"/>
        </a:xfrm>
      </p:grpSpPr>
      <p:sp>
        <p:nvSpPr>
          <p:cNvPr id="35" name="Google Shape;35;p39"/>
          <p:cNvSpPr txBox="1"/>
          <p:nvPr>
            <p:ph type="title"/>
          </p:nvPr>
        </p:nvSpPr>
        <p:spPr>
          <a:xfrm>
            <a:off x="603250" y="476250"/>
            <a:ext cx="10985500" cy="71658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39"/>
          <p:cNvSpPr txBox="1"/>
          <p:nvPr>
            <p:ph idx="1" type="body"/>
          </p:nvPr>
        </p:nvSpPr>
        <p:spPr>
          <a:xfrm>
            <a:off x="603250" y="1122981"/>
            <a:ext cx="10985500" cy="467391"/>
          </a:xfrm>
          <a:prstGeom prst="rect">
            <a:avLst/>
          </a:prstGeom>
          <a:noFill/>
          <a:ln>
            <a:noFill/>
          </a:ln>
        </p:spPr>
        <p:txBody>
          <a:bodyPr anchorCtr="0" anchor="t" bIns="22850" lIns="22850" spcFirstLastPara="1" rIns="22850" wrap="square" tIns="22850">
            <a:normAutofit/>
          </a:bodyPr>
          <a:lstStyle>
            <a:lvl1pPr indent="-228600" lvl="0" marL="457200" algn="l">
              <a:lnSpc>
                <a:spcPct val="100000"/>
              </a:lnSpc>
              <a:spcBef>
                <a:spcPts val="0"/>
              </a:spcBef>
              <a:spcAft>
                <a:spcPts val="0"/>
              </a:spcAft>
              <a:buClr>
                <a:schemeClr val="lt1"/>
              </a:buClr>
              <a:buSzPts val="2800"/>
              <a:buNone/>
              <a:defRPr b="1" sz="2800"/>
            </a:lvl1pPr>
            <a:lvl2pPr indent="-406400" lvl="1" marL="914400" algn="l">
              <a:lnSpc>
                <a:spcPct val="100000"/>
              </a:lnSpc>
              <a:spcBef>
                <a:spcPts val="0"/>
              </a:spcBef>
              <a:spcAft>
                <a:spcPts val="0"/>
              </a:spcAft>
              <a:buClr>
                <a:schemeClr val="lt1"/>
              </a:buClr>
              <a:buSzPts val="2800"/>
              <a:buChar char="•"/>
              <a:defRPr b="1" sz="2800"/>
            </a:lvl2pPr>
            <a:lvl3pPr indent="-406400" lvl="2" marL="1371600" algn="l">
              <a:lnSpc>
                <a:spcPct val="100000"/>
              </a:lnSpc>
              <a:spcBef>
                <a:spcPts val="0"/>
              </a:spcBef>
              <a:spcAft>
                <a:spcPts val="0"/>
              </a:spcAft>
              <a:buClr>
                <a:schemeClr val="lt1"/>
              </a:buClr>
              <a:buSzPts val="2800"/>
              <a:buChar char="•"/>
              <a:defRPr b="1" sz="2800"/>
            </a:lvl3pPr>
            <a:lvl4pPr indent="-406400" lvl="3" marL="1828800" algn="l">
              <a:lnSpc>
                <a:spcPct val="100000"/>
              </a:lnSpc>
              <a:spcBef>
                <a:spcPts val="0"/>
              </a:spcBef>
              <a:spcAft>
                <a:spcPts val="0"/>
              </a:spcAft>
              <a:buClr>
                <a:schemeClr val="lt1"/>
              </a:buClr>
              <a:buSzPts val="2800"/>
              <a:buChar char="•"/>
              <a:defRPr b="1" sz="2800"/>
            </a:lvl4pPr>
            <a:lvl5pPr indent="-406400" lvl="4" marL="2286000" algn="l">
              <a:lnSpc>
                <a:spcPct val="100000"/>
              </a:lnSpc>
              <a:spcBef>
                <a:spcPts val="0"/>
              </a:spcBef>
              <a:spcAft>
                <a:spcPts val="0"/>
              </a:spcAft>
              <a:buClr>
                <a:schemeClr val="lt1"/>
              </a:buClr>
              <a:buSzPts val="2800"/>
              <a:buChar char="•"/>
              <a:defRPr b="1" sz="28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9"/>
          <p:cNvSpPr txBox="1"/>
          <p:nvPr>
            <p:ph idx="2" type="body"/>
          </p:nvPr>
        </p:nvSpPr>
        <p:spPr>
          <a:xfrm>
            <a:off x="603250" y="2124252"/>
            <a:ext cx="10985500" cy="4128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9"/>
          <p:cNvSpPr txBox="1"/>
          <p:nvPr>
            <p:ph idx="12" type="sldNum"/>
          </p:nvPr>
        </p:nvSpPr>
        <p:spPr>
          <a:xfrm>
            <a:off x="6000750" y="6540500"/>
            <a:ext cx="184253" cy="1873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defRPr>
            </a:lvl1pPr>
            <a:lvl2pPr indent="0" lvl="1" marL="0" algn="r">
              <a:spcBef>
                <a:spcPts val="0"/>
              </a:spcBef>
              <a:buNone/>
              <a:defRPr sz="1200">
                <a:solidFill>
                  <a:schemeClr val="lt1"/>
                </a:solidFill>
              </a:defRPr>
            </a:lvl2pPr>
            <a:lvl3pPr indent="0" lvl="2" marL="0" algn="r">
              <a:spcBef>
                <a:spcPts val="0"/>
              </a:spcBef>
              <a:buNone/>
              <a:defRPr sz="1200">
                <a:solidFill>
                  <a:schemeClr val="lt1"/>
                </a:solidFill>
              </a:defRPr>
            </a:lvl3pPr>
            <a:lvl4pPr indent="0" lvl="3" marL="0" algn="r">
              <a:spcBef>
                <a:spcPts val="0"/>
              </a:spcBef>
              <a:buNone/>
              <a:defRPr sz="1200">
                <a:solidFill>
                  <a:schemeClr val="lt1"/>
                </a:solidFill>
              </a:defRPr>
            </a:lvl4pPr>
            <a:lvl5pPr indent="0" lvl="4" marL="0" algn="r">
              <a:spcBef>
                <a:spcPts val="0"/>
              </a:spcBef>
              <a:buNone/>
              <a:defRPr sz="1200">
                <a:solidFill>
                  <a:schemeClr val="lt1"/>
                </a:solidFill>
              </a:defRPr>
            </a:lvl5pPr>
            <a:lvl6pPr indent="0" lvl="5" marL="0" algn="r">
              <a:spcBef>
                <a:spcPts val="0"/>
              </a:spcBef>
              <a:buNone/>
              <a:defRPr sz="1200">
                <a:solidFill>
                  <a:schemeClr val="lt1"/>
                </a:solidFill>
              </a:defRPr>
            </a:lvl6pPr>
            <a:lvl7pPr indent="0" lvl="6" marL="0" algn="r">
              <a:spcBef>
                <a:spcPts val="0"/>
              </a:spcBef>
              <a:buNone/>
              <a:defRPr sz="1200">
                <a:solidFill>
                  <a:schemeClr val="lt1"/>
                </a:solidFill>
              </a:defRPr>
            </a:lvl7pPr>
            <a:lvl8pPr indent="0" lvl="7" marL="0" algn="r">
              <a:spcBef>
                <a:spcPts val="0"/>
              </a:spcBef>
              <a:buNone/>
              <a:defRPr sz="1200">
                <a:solidFill>
                  <a:schemeClr val="lt1"/>
                </a:solidFill>
              </a:defRPr>
            </a:lvl8pPr>
            <a:lvl9pPr indent="0" lvl="8" marL="0" algn="r">
              <a:spcBef>
                <a:spcPts val="0"/>
              </a:spcBef>
              <a:buNone/>
              <a:defRPr sz="1200">
                <a:solidFill>
                  <a:schemeClr val="lt1"/>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39" name="Shape 39"/>
        <p:cNvGrpSpPr/>
        <p:nvPr/>
      </p:nvGrpSpPr>
      <p:grpSpPr>
        <a:xfrm>
          <a:off x="0" y="0"/>
          <a:ext cx="0" cy="0"/>
          <a:chOff x="0" y="0"/>
          <a:chExt cx="0" cy="0"/>
        </a:xfrm>
      </p:grpSpPr>
      <p:sp>
        <p:nvSpPr>
          <p:cNvPr id="40" name="Google Shape;40;p40"/>
          <p:cNvSpPr txBox="1"/>
          <p:nvPr>
            <p:ph type="title"/>
          </p:nvPr>
        </p:nvSpPr>
        <p:spPr>
          <a:xfrm>
            <a:off x="603250" y="476250"/>
            <a:ext cx="10985500" cy="7174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40"/>
          <p:cNvSpPr txBox="1"/>
          <p:nvPr>
            <p:ph idx="1" type="body"/>
          </p:nvPr>
        </p:nvSpPr>
        <p:spPr>
          <a:xfrm>
            <a:off x="603250" y="1122981"/>
            <a:ext cx="10985500" cy="467390"/>
          </a:xfrm>
          <a:prstGeom prst="rect">
            <a:avLst/>
          </a:prstGeom>
          <a:noFill/>
          <a:ln>
            <a:noFill/>
          </a:ln>
        </p:spPr>
        <p:txBody>
          <a:bodyPr anchorCtr="0" anchor="t" bIns="22850" lIns="22850" spcFirstLastPara="1" rIns="22850" wrap="square" tIns="22850">
            <a:normAutofit/>
          </a:bodyPr>
          <a:lstStyle>
            <a:lvl1pPr indent="-228600" lvl="0" marL="457200" algn="l">
              <a:lnSpc>
                <a:spcPct val="100000"/>
              </a:lnSpc>
              <a:spcBef>
                <a:spcPts val="0"/>
              </a:spcBef>
              <a:spcAft>
                <a:spcPts val="0"/>
              </a:spcAft>
              <a:buClr>
                <a:schemeClr val="lt1"/>
              </a:buClr>
              <a:buSzPts val="2800"/>
              <a:buNone/>
              <a:defRPr b="1" sz="2800"/>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defRPr>
            </a:lvl1pPr>
            <a:lvl2pPr indent="0" lvl="1" marL="0" algn="r">
              <a:spcBef>
                <a:spcPts val="0"/>
              </a:spcBef>
              <a:buNone/>
              <a:defRPr sz="1200">
                <a:solidFill>
                  <a:schemeClr val="lt1"/>
                </a:solidFill>
              </a:defRPr>
            </a:lvl2pPr>
            <a:lvl3pPr indent="0" lvl="2" marL="0" algn="r">
              <a:spcBef>
                <a:spcPts val="0"/>
              </a:spcBef>
              <a:buNone/>
              <a:defRPr sz="1200">
                <a:solidFill>
                  <a:schemeClr val="lt1"/>
                </a:solidFill>
              </a:defRPr>
            </a:lvl3pPr>
            <a:lvl4pPr indent="0" lvl="3" marL="0" algn="r">
              <a:spcBef>
                <a:spcPts val="0"/>
              </a:spcBef>
              <a:buNone/>
              <a:defRPr sz="1200">
                <a:solidFill>
                  <a:schemeClr val="lt1"/>
                </a:solidFill>
              </a:defRPr>
            </a:lvl4pPr>
            <a:lvl5pPr indent="0" lvl="4" marL="0" algn="r">
              <a:spcBef>
                <a:spcPts val="0"/>
              </a:spcBef>
              <a:buNone/>
              <a:defRPr sz="1200">
                <a:solidFill>
                  <a:schemeClr val="lt1"/>
                </a:solidFill>
              </a:defRPr>
            </a:lvl5pPr>
            <a:lvl6pPr indent="0" lvl="5" marL="0" algn="r">
              <a:spcBef>
                <a:spcPts val="0"/>
              </a:spcBef>
              <a:buNone/>
              <a:defRPr sz="1200">
                <a:solidFill>
                  <a:schemeClr val="lt1"/>
                </a:solidFill>
              </a:defRPr>
            </a:lvl6pPr>
            <a:lvl7pPr indent="0" lvl="6" marL="0" algn="r">
              <a:spcBef>
                <a:spcPts val="0"/>
              </a:spcBef>
              <a:buNone/>
              <a:defRPr sz="1200">
                <a:solidFill>
                  <a:schemeClr val="lt1"/>
                </a:solidFill>
              </a:defRPr>
            </a:lvl7pPr>
            <a:lvl8pPr indent="0" lvl="7" marL="0" algn="r">
              <a:spcBef>
                <a:spcPts val="0"/>
              </a:spcBef>
              <a:buNone/>
              <a:defRPr sz="1200">
                <a:solidFill>
                  <a:schemeClr val="lt1"/>
                </a:solidFill>
              </a:defRPr>
            </a:lvl8pPr>
            <a:lvl9pPr indent="0" lvl="8" marL="0" algn="r">
              <a:spcBef>
                <a:spcPts val="0"/>
              </a:spcBef>
              <a:buNone/>
              <a:defRPr sz="1200">
                <a:solidFill>
                  <a:schemeClr val="lt1"/>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43" name="Shape 43"/>
        <p:cNvGrpSpPr/>
        <p:nvPr/>
      </p:nvGrpSpPr>
      <p:grpSpPr>
        <a:xfrm>
          <a:off x="0" y="0"/>
          <a:ext cx="0" cy="0"/>
          <a:chOff x="0" y="0"/>
          <a:chExt cx="0" cy="0"/>
        </a:xfrm>
      </p:grpSpPr>
      <p:sp>
        <p:nvSpPr>
          <p:cNvPr id="44" name="Google Shape;44;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defRPr>
            </a:lvl1pPr>
            <a:lvl2pPr indent="0" lvl="1" marL="0" algn="r">
              <a:spcBef>
                <a:spcPts val="0"/>
              </a:spcBef>
              <a:buNone/>
              <a:defRPr sz="1200">
                <a:solidFill>
                  <a:schemeClr val="lt1"/>
                </a:solidFill>
              </a:defRPr>
            </a:lvl2pPr>
            <a:lvl3pPr indent="0" lvl="2" marL="0" algn="r">
              <a:spcBef>
                <a:spcPts val="0"/>
              </a:spcBef>
              <a:buNone/>
              <a:defRPr sz="1200">
                <a:solidFill>
                  <a:schemeClr val="lt1"/>
                </a:solidFill>
              </a:defRPr>
            </a:lvl3pPr>
            <a:lvl4pPr indent="0" lvl="3" marL="0" algn="r">
              <a:spcBef>
                <a:spcPts val="0"/>
              </a:spcBef>
              <a:buNone/>
              <a:defRPr sz="1200">
                <a:solidFill>
                  <a:schemeClr val="lt1"/>
                </a:solidFill>
              </a:defRPr>
            </a:lvl4pPr>
            <a:lvl5pPr indent="0" lvl="4" marL="0" algn="r">
              <a:spcBef>
                <a:spcPts val="0"/>
              </a:spcBef>
              <a:buNone/>
              <a:defRPr sz="1200">
                <a:solidFill>
                  <a:schemeClr val="lt1"/>
                </a:solidFill>
              </a:defRPr>
            </a:lvl5pPr>
            <a:lvl6pPr indent="0" lvl="5" marL="0" algn="r">
              <a:spcBef>
                <a:spcPts val="0"/>
              </a:spcBef>
              <a:buNone/>
              <a:defRPr sz="1200">
                <a:solidFill>
                  <a:schemeClr val="lt1"/>
                </a:solidFill>
              </a:defRPr>
            </a:lvl6pPr>
            <a:lvl7pPr indent="0" lvl="6" marL="0" algn="r">
              <a:spcBef>
                <a:spcPts val="0"/>
              </a:spcBef>
              <a:buNone/>
              <a:defRPr sz="1200">
                <a:solidFill>
                  <a:schemeClr val="lt1"/>
                </a:solidFill>
              </a:defRPr>
            </a:lvl7pPr>
            <a:lvl8pPr indent="0" lvl="7" marL="0" algn="r">
              <a:spcBef>
                <a:spcPts val="0"/>
              </a:spcBef>
              <a:buNone/>
              <a:defRPr sz="1200">
                <a:solidFill>
                  <a:schemeClr val="lt1"/>
                </a:solidFill>
              </a:defRPr>
            </a:lvl8pPr>
            <a:lvl9pPr indent="0" lvl="8" marL="0" algn="r">
              <a:spcBef>
                <a:spcPts val="0"/>
              </a:spcBef>
              <a:buNone/>
              <a:defRPr sz="1200">
                <a:solidFill>
                  <a:schemeClr val="lt1"/>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 name="Shape 46"/>
        <p:cNvGrpSpPr/>
        <p:nvPr/>
      </p:nvGrpSpPr>
      <p:grpSpPr>
        <a:xfrm>
          <a:off x="0" y="0"/>
          <a:ext cx="0" cy="0"/>
          <a:chOff x="0" y="0"/>
          <a:chExt cx="0" cy="0"/>
        </a:xfrm>
      </p:grpSpPr>
      <p:sp>
        <p:nvSpPr>
          <p:cNvPr id="47" name="Google Shape;47;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4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4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4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4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solidFill>
                  <a:schemeClr val="lt1"/>
                </a:solidFill>
              </a:defRPr>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4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lt1"/>
                </a:solidFill>
                <a:latin typeface="Calibri"/>
                <a:ea typeface="Calibri"/>
                <a:cs typeface="Calibri"/>
                <a:sym typeface="Calibri"/>
              </a:defRPr>
            </a:lvl1pPr>
            <a:lvl2pPr indent="0" lvl="1" marL="0" algn="r">
              <a:spcBef>
                <a:spcPts val="0"/>
              </a:spcBef>
              <a:buNone/>
              <a:defRPr sz="1200">
                <a:solidFill>
                  <a:schemeClr val="lt1"/>
                </a:solidFill>
                <a:latin typeface="Calibri"/>
                <a:ea typeface="Calibri"/>
                <a:cs typeface="Calibri"/>
                <a:sym typeface="Calibri"/>
              </a:defRPr>
            </a:lvl2pPr>
            <a:lvl3pPr indent="0" lvl="2" marL="0" algn="r">
              <a:spcBef>
                <a:spcPts val="0"/>
              </a:spcBef>
              <a:buNone/>
              <a:defRPr sz="1200">
                <a:solidFill>
                  <a:schemeClr val="lt1"/>
                </a:solidFill>
                <a:latin typeface="Calibri"/>
                <a:ea typeface="Calibri"/>
                <a:cs typeface="Calibri"/>
                <a:sym typeface="Calibri"/>
              </a:defRPr>
            </a:lvl3pPr>
            <a:lvl4pPr indent="0" lvl="3" marL="0" algn="r">
              <a:spcBef>
                <a:spcPts val="0"/>
              </a:spcBef>
              <a:buNone/>
              <a:defRPr sz="1200">
                <a:solidFill>
                  <a:schemeClr val="lt1"/>
                </a:solidFill>
                <a:latin typeface="Calibri"/>
                <a:ea typeface="Calibri"/>
                <a:cs typeface="Calibri"/>
                <a:sym typeface="Calibri"/>
              </a:defRPr>
            </a:lvl4pPr>
            <a:lvl5pPr indent="0" lvl="4" marL="0" algn="r">
              <a:spcBef>
                <a:spcPts val="0"/>
              </a:spcBef>
              <a:buNone/>
              <a:defRPr sz="1200">
                <a:solidFill>
                  <a:schemeClr val="lt1"/>
                </a:solidFill>
                <a:latin typeface="Calibri"/>
                <a:ea typeface="Calibri"/>
                <a:cs typeface="Calibri"/>
                <a:sym typeface="Calibri"/>
              </a:defRPr>
            </a:lvl5pPr>
            <a:lvl6pPr indent="0" lvl="5" marL="0" algn="r">
              <a:spcBef>
                <a:spcPts val="0"/>
              </a:spcBef>
              <a:buNone/>
              <a:defRPr sz="1200">
                <a:solidFill>
                  <a:schemeClr val="lt1"/>
                </a:solidFill>
                <a:latin typeface="Calibri"/>
                <a:ea typeface="Calibri"/>
                <a:cs typeface="Calibri"/>
                <a:sym typeface="Calibri"/>
              </a:defRPr>
            </a:lvl6pPr>
            <a:lvl7pPr indent="0" lvl="6" marL="0" algn="r">
              <a:spcBef>
                <a:spcPts val="0"/>
              </a:spcBef>
              <a:buNone/>
              <a:defRPr sz="1200">
                <a:solidFill>
                  <a:schemeClr val="lt1"/>
                </a:solidFill>
                <a:latin typeface="Calibri"/>
                <a:ea typeface="Calibri"/>
                <a:cs typeface="Calibri"/>
                <a:sym typeface="Calibri"/>
              </a:defRPr>
            </a:lvl7pPr>
            <a:lvl8pPr indent="0" lvl="7" marL="0" algn="r">
              <a:spcBef>
                <a:spcPts val="0"/>
              </a:spcBef>
              <a:buNone/>
              <a:defRPr sz="1200">
                <a:solidFill>
                  <a:schemeClr val="lt1"/>
                </a:solidFill>
                <a:latin typeface="Calibri"/>
                <a:ea typeface="Calibri"/>
                <a:cs typeface="Calibri"/>
                <a:sym typeface="Calibri"/>
              </a:defRPr>
            </a:lvl8pPr>
            <a:lvl9pPr indent="0" lvl="8" mar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 name="Shape 59"/>
        <p:cNvGrpSpPr/>
        <p:nvPr/>
      </p:nvGrpSpPr>
      <p:grpSpPr>
        <a:xfrm>
          <a:off x="0" y="0"/>
          <a:ext cx="0" cy="0"/>
          <a:chOff x="0" y="0"/>
          <a:chExt cx="0" cy="0"/>
        </a:xfrm>
      </p:grpSpPr>
      <p:sp>
        <p:nvSpPr>
          <p:cNvPr id="60" name="Google Shape;60;p4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4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2" name="Google Shape;62;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theme" Target="../theme/theme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B0D10"/>
            </a:gs>
            <a:gs pos="100000">
              <a:srgbClr val="002060"/>
            </a:gs>
          </a:gsLst>
          <a:lin ang="3000000" scaled="0"/>
        </a:gra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C1EAFF"/>
            </a:gs>
            <a:gs pos="100000">
              <a:srgbClr val="0090C4"/>
            </a:gs>
          </a:gsLst>
          <a:lin ang="8100000" scaled="0"/>
        </a:gradFill>
      </p:bgPr>
    </p:bg>
    <p:spTree>
      <p:nvGrpSpPr>
        <p:cNvPr id="103" name="Shape 103"/>
        <p:cNvGrpSpPr/>
        <p:nvPr/>
      </p:nvGrpSpPr>
      <p:grpSpPr>
        <a:xfrm>
          <a:off x="0" y="0"/>
          <a:ext cx="0" cy="0"/>
          <a:chOff x="0" y="0"/>
          <a:chExt cx="0" cy="0"/>
        </a:xfrm>
      </p:grpSpPr>
      <p:sp>
        <p:nvSpPr>
          <p:cNvPr id="104" name="Google Shape;104;p44"/>
          <p:cNvSpPr txBox="1"/>
          <p:nvPr>
            <p:ph type="title"/>
          </p:nvPr>
        </p:nvSpPr>
        <p:spPr>
          <a:xfrm>
            <a:off x="2407792" y="304802"/>
            <a:ext cx="9073008" cy="14319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33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1" i="0" sz="3300" u="none" cap="none" strike="noStrike">
                <a:solidFill>
                  <a:srgbClr val="FFFF00"/>
                </a:solidFill>
                <a:latin typeface="Tahoma"/>
                <a:ea typeface="Tahoma"/>
                <a:cs typeface="Tahoma"/>
                <a:sym typeface="Tahoma"/>
              </a:defRPr>
            </a:lvl2pPr>
            <a:lvl3pPr lvl="2" marR="0" rtl="0" algn="l">
              <a:spcBef>
                <a:spcPts val="0"/>
              </a:spcBef>
              <a:spcAft>
                <a:spcPts val="0"/>
              </a:spcAft>
              <a:buSzPts val="1400"/>
              <a:buNone/>
              <a:defRPr b="1" i="0" sz="3300" u="none" cap="none" strike="noStrike">
                <a:solidFill>
                  <a:srgbClr val="FFFF00"/>
                </a:solidFill>
                <a:latin typeface="Tahoma"/>
                <a:ea typeface="Tahoma"/>
                <a:cs typeface="Tahoma"/>
                <a:sym typeface="Tahoma"/>
              </a:defRPr>
            </a:lvl3pPr>
            <a:lvl4pPr lvl="3" marR="0" rtl="0" algn="l">
              <a:spcBef>
                <a:spcPts val="0"/>
              </a:spcBef>
              <a:spcAft>
                <a:spcPts val="0"/>
              </a:spcAft>
              <a:buSzPts val="1400"/>
              <a:buNone/>
              <a:defRPr b="1" i="0" sz="3300" u="none" cap="none" strike="noStrike">
                <a:solidFill>
                  <a:srgbClr val="FFFF00"/>
                </a:solidFill>
                <a:latin typeface="Tahoma"/>
                <a:ea typeface="Tahoma"/>
                <a:cs typeface="Tahoma"/>
                <a:sym typeface="Tahoma"/>
              </a:defRPr>
            </a:lvl4pPr>
            <a:lvl5pPr lvl="4" marR="0" rtl="0" algn="l">
              <a:spcBef>
                <a:spcPts val="0"/>
              </a:spcBef>
              <a:spcAft>
                <a:spcPts val="0"/>
              </a:spcAft>
              <a:buSzPts val="1400"/>
              <a:buNone/>
              <a:defRPr b="1" i="0" sz="3300" u="none" cap="none" strike="noStrike">
                <a:solidFill>
                  <a:srgbClr val="FFFF00"/>
                </a:solidFill>
                <a:latin typeface="Tahoma"/>
                <a:ea typeface="Tahoma"/>
                <a:cs typeface="Tahoma"/>
                <a:sym typeface="Tahoma"/>
              </a:defRPr>
            </a:lvl5pPr>
            <a:lvl6pPr lvl="5" marR="0" rtl="0" algn="l">
              <a:spcBef>
                <a:spcPts val="0"/>
              </a:spcBef>
              <a:spcAft>
                <a:spcPts val="0"/>
              </a:spcAft>
              <a:buSzPts val="1400"/>
              <a:buNone/>
              <a:defRPr b="1" i="0" sz="3300" u="none" cap="none" strike="noStrike">
                <a:solidFill>
                  <a:srgbClr val="FFFF00"/>
                </a:solidFill>
                <a:latin typeface="Tahoma"/>
                <a:ea typeface="Tahoma"/>
                <a:cs typeface="Tahoma"/>
                <a:sym typeface="Tahoma"/>
              </a:defRPr>
            </a:lvl6pPr>
            <a:lvl7pPr lvl="6" marR="0" rtl="0" algn="l">
              <a:spcBef>
                <a:spcPts val="0"/>
              </a:spcBef>
              <a:spcAft>
                <a:spcPts val="0"/>
              </a:spcAft>
              <a:buSzPts val="1400"/>
              <a:buNone/>
              <a:defRPr b="1" i="0" sz="3300" u="none" cap="none" strike="noStrike">
                <a:solidFill>
                  <a:srgbClr val="FFFF00"/>
                </a:solidFill>
                <a:latin typeface="Tahoma"/>
                <a:ea typeface="Tahoma"/>
                <a:cs typeface="Tahoma"/>
                <a:sym typeface="Tahoma"/>
              </a:defRPr>
            </a:lvl7pPr>
            <a:lvl8pPr lvl="7" marR="0" rtl="0" algn="l">
              <a:spcBef>
                <a:spcPts val="0"/>
              </a:spcBef>
              <a:spcAft>
                <a:spcPts val="0"/>
              </a:spcAft>
              <a:buSzPts val="1400"/>
              <a:buNone/>
              <a:defRPr b="1" i="0" sz="3300" u="none" cap="none" strike="noStrike">
                <a:solidFill>
                  <a:srgbClr val="FFFF00"/>
                </a:solidFill>
                <a:latin typeface="Tahoma"/>
                <a:ea typeface="Tahoma"/>
                <a:cs typeface="Tahoma"/>
                <a:sym typeface="Tahoma"/>
              </a:defRPr>
            </a:lvl8pPr>
            <a:lvl9pPr lvl="8" marR="0" rtl="0" algn="l">
              <a:spcBef>
                <a:spcPts val="0"/>
              </a:spcBef>
              <a:spcAft>
                <a:spcPts val="0"/>
              </a:spcAft>
              <a:buSzPts val="1400"/>
              <a:buNone/>
              <a:defRPr b="1" i="0" sz="3300" u="none" cap="none" strike="noStrike">
                <a:solidFill>
                  <a:srgbClr val="FFFF00"/>
                </a:solidFill>
                <a:latin typeface="Tahoma"/>
                <a:ea typeface="Tahoma"/>
                <a:cs typeface="Tahoma"/>
                <a:sym typeface="Tahoma"/>
              </a:defRPr>
            </a:lvl9pPr>
          </a:lstStyle>
          <a:p/>
        </p:txBody>
      </p:sp>
      <p:sp>
        <p:nvSpPr>
          <p:cNvPr id="105" name="Google Shape;105;p44"/>
          <p:cNvSpPr txBox="1"/>
          <p:nvPr>
            <p:ph idx="1" type="body"/>
          </p:nvPr>
        </p:nvSpPr>
        <p:spPr>
          <a:xfrm>
            <a:off x="414903" y="1981200"/>
            <a:ext cx="11065897" cy="4114800"/>
          </a:xfrm>
          <a:prstGeom prst="rect">
            <a:avLst/>
          </a:prstGeom>
          <a:noFill/>
          <a:ln>
            <a:noFill/>
          </a:ln>
        </p:spPr>
        <p:txBody>
          <a:bodyPr anchorCtr="0" anchor="t" bIns="45700" lIns="91425" spcFirstLastPara="1" rIns="91425" wrap="square" tIns="45700">
            <a:noAutofit/>
          </a:bodyPr>
          <a:lstStyle>
            <a:lvl1pPr indent="-335280" lvl="0" marL="457200" marR="0" rtl="0" algn="l">
              <a:spcBef>
                <a:spcPts val="480"/>
              </a:spcBef>
              <a:spcAft>
                <a:spcPts val="0"/>
              </a:spcAft>
              <a:buClr>
                <a:schemeClr val="dk2"/>
              </a:buClr>
              <a:buSzPts val="1680"/>
              <a:buFont typeface="Noto Sans Symbols"/>
              <a:buChar char="■"/>
              <a:defRPr b="0" i="0" sz="2400" u="none" cap="none" strike="noStrike">
                <a:solidFill>
                  <a:schemeClr val="dk2"/>
                </a:solidFill>
                <a:latin typeface="Arial"/>
                <a:ea typeface="Arial"/>
                <a:cs typeface="Arial"/>
                <a:sym typeface="Arial"/>
              </a:defRPr>
            </a:lvl1pPr>
            <a:lvl2pPr indent="-361950" lvl="1" marL="914400" marR="0" rtl="0" algn="l">
              <a:spcBef>
                <a:spcPts val="42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indent="-308610" lvl="2" marL="1371600" marR="0" rtl="0" algn="l">
              <a:spcBef>
                <a:spcPts val="360"/>
              </a:spcBef>
              <a:spcAft>
                <a:spcPts val="0"/>
              </a:spcAft>
              <a:buClr>
                <a:schemeClr val="dk2"/>
              </a:buClr>
              <a:buSzPts val="1260"/>
              <a:buFont typeface="Arial"/>
              <a:buChar char="–"/>
              <a:defRPr b="0" i="0" sz="1800" u="none" cap="none" strike="noStrike">
                <a:solidFill>
                  <a:schemeClr val="dk2"/>
                </a:solidFill>
                <a:latin typeface="Arial"/>
                <a:ea typeface="Arial"/>
                <a:cs typeface="Arial"/>
                <a:sym typeface="Arial"/>
              </a:defRPr>
            </a:lvl3pPr>
            <a:lvl4pPr indent="-300037" lvl="3" marL="1828800" marR="0" rtl="0" algn="l">
              <a:spcBef>
                <a:spcPts val="300"/>
              </a:spcBef>
              <a:spcAft>
                <a:spcPts val="0"/>
              </a:spcAft>
              <a:buClr>
                <a:schemeClr val="dk2"/>
              </a:buClr>
              <a:buSzPts val="1125"/>
              <a:buFont typeface="Arial"/>
              <a:buChar char="–"/>
              <a:defRPr b="0" i="0" sz="1500" u="none" cap="none" strike="noStrike">
                <a:solidFill>
                  <a:schemeClr val="dk2"/>
                </a:solidFill>
                <a:latin typeface="Arial"/>
                <a:ea typeface="Arial"/>
                <a:cs typeface="Arial"/>
                <a:sym typeface="Arial"/>
              </a:defRPr>
            </a:lvl4pPr>
            <a:lvl5pPr indent="-295275" lvl="4" marL="2286000" marR="0" rtl="0" algn="l">
              <a:spcBef>
                <a:spcPts val="300"/>
              </a:spcBef>
              <a:spcAft>
                <a:spcPts val="0"/>
              </a:spcAft>
              <a:buClr>
                <a:schemeClr val="dk2"/>
              </a:buClr>
              <a:buSzPts val="1050"/>
              <a:buFont typeface="Arial"/>
              <a:buChar char="–"/>
              <a:defRPr b="0" i="0" sz="1500" u="none" cap="none" strike="noStrike">
                <a:solidFill>
                  <a:schemeClr val="dk2"/>
                </a:solidFill>
                <a:latin typeface="Arial"/>
                <a:ea typeface="Arial"/>
                <a:cs typeface="Arial"/>
                <a:sym typeface="Arial"/>
              </a:defRPr>
            </a:lvl5pPr>
            <a:lvl6pPr indent="-295275" lvl="5" marL="2743200" marR="0" rtl="0" algn="l">
              <a:spcBef>
                <a:spcPts val="300"/>
              </a:spcBef>
              <a:spcAft>
                <a:spcPts val="0"/>
              </a:spcAft>
              <a:buClr>
                <a:schemeClr val="hlink"/>
              </a:buClr>
              <a:buSzPts val="1050"/>
              <a:buFont typeface="Noto Sans Symbols"/>
              <a:buChar char="■"/>
              <a:defRPr b="0" i="0" sz="1500" u="none" cap="none" strike="noStrike">
                <a:solidFill>
                  <a:schemeClr val="lt1"/>
                </a:solidFill>
                <a:latin typeface="Tahoma"/>
                <a:ea typeface="Tahoma"/>
                <a:cs typeface="Tahoma"/>
                <a:sym typeface="Tahoma"/>
              </a:defRPr>
            </a:lvl6pPr>
            <a:lvl7pPr indent="-295275" lvl="6" marL="3200400" marR="0" rtl="0" algn="l">
              <a:spcBef>
                <a:spcPts val="300"/>
              </a:spcBef>
              <a:spcAft>
                <a:spcPts val="0"/>
              </a:spcAft>
              <a:buClr>
                <a:schemeClr val="hlink"/>
              </a:buClr>
              <a:buSzPts val="1050"/>
              <a:buFont typeface="Noto Sans Symbols"/>
              <a:buChar char="■"/>
              <a:defRPr b="0" i="0" sz="1500" u="none" cap="none" strike="noStrike">
                <a:solidFill>
                  <a:schemeClr val="lt1"/>
                </a:solidFill>
                <a:latin typeface="Tahoma"/>
                <a:ea typeface="Tahoma"/>
                <a:cs typeface="Tahoma"/>
                <a:sym typeface="Tahoma"/>
              </a:defRPr>
            </a:lvl7pPr>
            <a:lvl8pPr indent="-295275" lvl="7" marL="3657600" marR="0" rtl="0" algn="l">
              <a:spcBef>
                <a:spcPts val="300"/>
              </a:spcBef>
              <a:spcAft>
                <a:spcPts val="0"/>
              </a:spcAft>
              <a:buClr>
                <a:schemeClr val="hlink"/>
              </a:buClr>
              <a:buSzPts val="1050"/>
              <a:buFont typeface="Noto Sans Symbols"/>
              <a:buChar char="■"/>
              <a:defRPr b="0" i="0" sz="1500" u="none" cap="none" strike="noStrike">
                <a:solidFill>
                  <a:schemeClr val="lt1"/>
                </a:solidFill>
                <a:latin typeface="Tahoma"/>
                <a:ea typeface="Tahoma"/>
                <a:cs typeface="Tahoma"/>
                <a:sym typeface="Tahoma"/>
              </a:defRPr>
            </a:lvl8pPr>
            <a:lvl9pPr indent="-295275" lvl="8" marL="4114800" marR="0" rtl="0" algn="l">
              <a:spcBef>
                <a:spcPts val="300"/>
              </a:spcBef>
              <a:spcAft>
                <a:spcPts val="0"/>
              </a:spcAft>
              <a:buClr>
                <a:schemeClr val="hlink"/>
              </a:buClr>
              <a:buSzPts val="1050"/>
              <a:buFont typeface="Noto Sans Symbols"/>
              <a:buChar char="■"/>
              <a:defRPr b="0" i="0" sz="1500" u="none" cap="none" strike="noStrike">
                <a:solidFill>
                  <a:schemeClr val="lt1"/>
                </a:solidFill>
                <a:latin typeface="Tahoma"/>
                <a:ea typeface="Tahoma"/>
                <a:cs typeface="Tahoma"/>
                <a:sym typeface="Tahoma"/>
              </a:defRPr>
            </a:lvl9pPr>
          </a:lstStyle>
          <a:p/>
        </p:txBody>
      </p:sp>
      <p:sp>
        <p:nvSpPr>
          <p:cNvPr id="106" name="Google Shape;106;p44"/>
          <p:cNvSpPr txBox="1"/>
          <p:nvPr>
            <p:ph idx="10" type="dt"/>
          </p:nvPr>
        </p:nvSpPr>
        <p:spPr>
          <a:xfrm>
            <a:off x="414903" y="6248400"/>
            <a:ext cx="3242697"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sz="750">
                <a:solidFill>
                  <a:schemeClr val="dk2"/>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2pPr>
            <a:lvl3pPr lvl="2"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3pPr>
            <a:lvl4pPr lvl="3"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4pPr>
            <a:lvl5pPr lvl="4"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5pPr>
            <a:lvl6pPr lvl="5"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6pPr>
            <a:lvl7pPr lvl="6"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7pPr>
            <a:lvl8pPr lvl="7"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8pPr>
            <a:lvl9pPr lvl="8"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9pPr>
          </a:lstStyle>
          <a:p/>
        </p:txBody>
      </p:sp>
      <p:sp>
        <p:nvSpPr>
          <p:cNvPr id="107" name="Google Shape;107;p44"/>
          <p:cNvSpPr txBox="1"/>
          <p:nvPr>
            <p:ph idx="11" type="ftr"/>
          </p:nvPr>
        </p:nvSpPr>
        <p:spPr>
          <a:xfrm>
            <a:off x="3860800" y="6248400"/>
            <a:ext cx="3657600" cy="4572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sz="750">
                <a:solidFill>
                  <a:schemeClr val="dk2"/>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2pPr>
            <a:lvl3pPr lvl="2"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3pPr>
            <a:lvl4pPr lvl="3"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4pPr>
            <a:lvl5pPr lvl="4"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5pPr>
            <a:lvl6pPr lvl="5"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6pPr>
            <a:lvl7pPr lvl="6"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7pPr>
            <a:lvl8pPr lvl="7"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8pPr>
            <a:lvl9pPr lvl="8" marR="0" rtl="0" algn="l">
              <a:spcBef>
                <a:spcPts val="0"/>
              </a:spcBef>
              <a:spcAft>
                <a:spcPts val="0"/>
              </a:spcAft>
              <a:buSzPts val="1400"/>
              <a:buNone/>
              <a:defRPr b="0" i="0" sz="1800" u="none" cap="none" strike="noStrike">
                <a:solidFill>
                  <a:schemeClr val="lt1"/>
                </a:solidFill>
                <a:latin typeface="Tahoma"/>
                <a:ea typeface="Tahoma"/>
                <a:cs typeface="Tahoma"/>
                <a:sym typeface="Tahoma"/>
              </a:defRPr>
            </a:lvl9pPr>
          </a:lstStyle>
          <a:p/>
        </p:txBody>
      </p:sp>
      <p:sp>
        <p:nvSpPr>
          <p:cNvPr id="108" name="Google Shape;108;p44"/>
          <p:cNvSpPr txBox="1"/>
          <p:nvPr>
            <p:ph idx="12" type="sldNum"/>
          </p:nvPr>
        </p:nvSpPr>
        <p:spPr>
          <a:xfrm>
            <a:off x="7721600" y="6248400"/>
            <a:ext cx="2540000" cy="4572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sz="750">
                <a:solidFill>
                  <a:srgbClr val="000066"/>
                </a:solidFill>
                <a:latin typeface="Arial"/>
                <a:ea typeface="Arial"/>
                <a:cs typeface="Arial"/>
                <a:sym typeface="Arial"/>
              </a:defRPr>
            </a:lvl1pPr>
            <a:lvl2pPr indent="0" lvl="1" marL="0" marR="0" rtl="0" algn="r">
              <a:spcBef>
                <a:spcPts val="0"/>
              </a:spcBef>
              <a:spcAft>
                <a:spcPts val="0"/>
              </a:spcAft>
              <a:buNone/>
              <a:defRPr b="0" sz="750">
                <a:solidFill>
                  <a:srgbClr val="000066"/>
                </a:solidFill>
                <a:latin typeface="Arial"/>
                <a:ea typeface="Arial"/>
                <a:cs typeface="Arial"/>
                <a:sym typeface="Arial"/>
              </a:defRPr>
            </a:lvl2pPr>
            <a:lvl3pPr indent="0" lvl="2" marL="0" marR="0" rtl="0" algn="r">
              <a:spcBef>
                <a:spcPts val="0"/>
              </a:spcBef>
              <a:spcAft>
                <a:spcPts val="0"/>
              </a:spcAft>
              <a:buNone/>
              <a:defRPr b="0" sz="750">
                <a:solidFill>
                  <a:srgbClr val="000066"/>
                </a:solidFill>
                <a:latin typeface="Arial"/>
                <a:ea typeface="Arial"/>
                <a:cs typeface="Arial"/>
                <a:sym typeface="Arial"/>
              </a:defRPr>
            </a:lvl3pPr>
            <a:lvl4pPr indent="0" lvl="3" marL="0" marR="0" rtl="0" algn="r">
              <a:spcBef>
                <a:spcPts val="0"/>
              </a:spcBef>
              <a:spcAft>
                <a:spcPts val="0"/>
              </a:spcAft>
              <a:buNone/>
              <a:defRPr b="0" sz="750">
                <a:solidFill>
                  <a:srgbClr val="000066"/>
                </a:solidFill>
                <a:latin typeface="Arial"/>
                <a:ea typeface="Arial"/>
                <a:cs typeface="Arial"/>
                <a:sym typeface="Arial"/>
              </a:defRPr>
            </a:lvl4pPr>
            <a:lvl5pPr indent="0" lvl="4" marL="0" marR="0" rtl="0" algn="r">
              <a:spcBef>
                <a:spcPts val="0"/>
              </a:spcBef>
              <a:spcAft>
                <a:spcPts val="0"/>
              </a:spcAft>
              <a:buNone/>
              <a:defRPr b="0" sz="750">
                <a:solidFill>
                  <a:srgbClr val="000066"/>
                </a:solidFill>
                <a:latin typeface="Arial"/>
                <a:ea typeface="Arial"/>
                <a:cs typeface="Arial"/>
                <a:sym typeface="Arial"/>
              </a:defRPr>
            </a:lvl5pPr>
            <a:lvl6pPr indent="0" lvl="5" marL="0" marR="0" rtl="0" algn="r">
              <a:spcBef>
                <a:spcPts val="0"/>
              </a:spcBef>
              <a:spcAft>
                <a:spcPts val="0"/>
              </a:spcAft>
              <a:buNone/>
              <a:defRPr b="0" sz="750">
                <a:solidFill>
                  <a:srgbClr val="000066"/>
                </a:solidFill>
                <a:latin typeface="Arial"/>
                <a:ea typeface="Arial"/>
                <a:cs typeface="Arial"/>
                <a:sym typeface="Arial"/>
              </a:defRPr>
            </a:lvl6pPr>
            <a:lvl7pPr indent="0" lvl="6" marL="0" marR="0" rtl="0" algn="r">
              <a:spcBef>
                <a:spcPts val="0"/>
              </a:spcBef>
              <a:spcAft>
                <a:spcPts val="0"/>
              </a:spcAft>
              <a:buNone/>
              <a:defRPr b="0" sz="750">
                <a:solidFill>
                  <a:srgbClr val="000066"/>
                </a:solidFill>
                <a:latin typeface="Arial"/>
                <a:ea typeface="Arial"/>
                <a:cs typeface="Arial"/>
                <a:sym typeface="Arial"/>
              </a:defRPr>
            </a:lvl7pPr>
            <a:lvl8pPr indent="0" lvl="7" marL="0" marR="0" rtl="0" algn="r">
              <a:spcBef>
                <a:spcPts val="0"/>
              </a:spcBef>
              <a:spcAft>
                <a:spcPts val="0"/>
              </a:spcAft>
              <a:buNone/>
              <a:defRPr b="0" sz="750">
                <a:solidFill>
                  <a:srgbClr val="000066"/>
                </a:solidFill>
                <a:latin typeface="Arial"/>
                <a:ea typeface="Arial"/>
                <a:cs typeface="Arial"/>
                <a:sym typeface="Arial"/>
              </a:defRPr>
            </a:lvl8pPr>
            <a:lvl9pPr indent="0" lvl="8" marL="0" marR="0" rtl="0" algn="r">
              <a:spcBef>
                <a:spcPts val="0"/>
              </a:spcBef>
              <a:spcAft>
                <a:spcPts val="0"/>
              </a:spcAft>
              <a:buNone/>
              <a:defRPr b="0" sz="750">
                <a:solidFill>
                  <a:srgbClr val="00006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pic>
        <p:nvPicPr>
          <p:cNvPr id="109" name="Google Shape;109;p44"/>
          <p:cNvPicPr preferRelativeResize="0"/>
          <p:nvPr/>
        </p:nvPicPr>
        <p:blipFill rotWithShape="1">
          <a:blip r:embed="rId1">
            <a:alphaModFix/>
          </a:blip>
          <a:srcRect b="0" l="0" r="0" t="0"/>
          <a:stretch/>
        </p:blipFill>
        <p:spPr>
          <a:xfrm>
            <a:off x="10161958" y="5911235"/>
            <a:ext cx="1905000" cy="85847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19.jpg"/><Relationship Id="rId5"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jpg"/><Relationship Id="rId4" Type="http://schemas.openxmlformats.org/officeDocument/2006/relationships/image" Target="../media/image10.jpg"/><Relationship Id="rId5"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4.jpg"/><Relationship Id="rId4" Type="http://schemas.openxmlformats.org/officeDocument/2006/relationships/image" Target="../media/image12.jpg"/><Relationship Id="rId5"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21.png"/><Relationship Id="rId6"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38.jp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Calibri"/>
              <a:buNone/>
            </a:pPr>
            <a:r>
              <a:rPr lang="en-CA"/>
              <a:t>CPOPC September 2023</a:t>
            </a:r>
            <a:br>
              <a:rPr lang="en-CA"/>
            </a:br>
            <a:r>
              <a:rPr lang="en-CA" sz="3600"/>
              <a:t>Welcome back! How was your summer?</a:t>
            </a:r>
            <a:endParaRPr sz="3600"/>
          </a:p>
        </p:txBody>
      </p:sp>
      <p:sp>
        <p:nvSpPr>
          <p:cNvPr id="155" name="Google Shape;155;p1"/>
          <p:cNvSpPr txBox="1"/>
          <p:nvPr>
            <p:ph idx="1" type="subTitle"/>
          </p:nvPr>
        </p:nvSpPr>
        <p:spPr>
          <a:xfrm>
            <a:off x="1524000" y="5672380"/>
            <a:ext cx="9144000" cy="5075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CA"/>
              <a:t>Alan White - September 9, 2023</a:t>
            </a:r>
            <a:endParaRPr/>
          </a:p>
          <a:p>
            <a:pPr indent="0" lvl="0" marL="0" rtl="0" algn="l">
              <a:lnSpc>
                <a:spcPct val="90000"/>
              </a:lnSpc>
              <a:spcBef>
                <a:spcPts val="1000"/>
              </a:spcBef>
              <a:spcAft>
                <a:spcPts val="0"/>
              </a:spcAft>
              <a:buClr>
                <a:schemeClr val="lt1"/>
              </a:buClr>
              <a:buSzPts val="24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0"/>
          <p:cNvSpPr txBox="1"/>
          <p:nvPr>
            <p:ph type="title"/>
          </p:nvPr>
        </p:nvSpPr>
        <p:spPr>
          <a:xfrm>
            <a:off x="603250" y="476250"/>
            <a:ext cx="10985500" cy="7174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lang="en-CA"/>
              <a:t>Summer Photo Share</a:t>
            </a:r>
            <a:endParaRPr/>
          </a:p>
        </p:txBody>
      </p:sp>
      <p:sp>
        <p:nvSpPr>
          <p:cNvPr id="220" name="Google Shape;220;p10"/>
          <p:cNvSpPr txBox="1"/>
          <p:nvPr/>
        </p:nvSpPr>
        <p:spPr>
          <a:xfrm>
            <a:off x="1400175" y="5675186"/>
            <a:ext cx="1911753" cy="328295"/>
          </a:xfrm>
          <a:prstGeom prst="rect">
            <a:avLst/>
          </a:prstGeom>
          <a:no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lang="en-CA" sz="1800">
                <a:solidFill>
                  <a:srgbClr val="FFFFFF"/>
                </a:solidFill>
                <a:latin typeface="Calibri"/>
                <a:ea typeface="Calibri"/>
                <a:cs typeface="Calibri"/>
                <a:sym typeface="Calibri"/>
              </a:rPr>
              <a:t>Jean Francois Riel</a:t>
            </a:r>
            <a:endParaRPr sz="1800">
              <a:solidFill>
                <a:srgbClr val="FFFFFF"/>
              </a:solidFill>
              <a:latin typeface="Calibri"/>
              <a:ea typeface="Calibri"/>
              <a:cs typeface="Calibri"/>
              <a:sym typeface="Calibri"/>
            </a:endParaRPr>
          </a:p>
        </p:txBody>
      </p:sp>
      <p:pic>
        <p:nvPicPr>
          <p:cNvPr id="221" name="Google Shape;221;p10"/>
          <p:cNvPicPr preferRelativeResize="0"/>
          <p:nvPr/>
        </p:nvPicPr>
        <p:blipFill rotWithShape="1">
          <a:blip r:embed="rId3">
            <a:alphaModFix/>
          </a:blip>
          <a:srcRect b="0" l="0" r="0" t="0"/>
          <a:stretch/>
        </p:blipFill>
        <p:spPr>
          <a:xfrm>
            <a:off x="3418116" y="1333350"/>
            <a:ext cx="7630883" cy="4874227"/>
          </a:xfrm>
          <a:prstGeom prst="rect">
            <a:avLst/>
          </a:prstGeom>
          <a:noFill/>
          <a:ln cap="flat" cmpd="sng" w="9525">
            <a:solidFill>
              <a:schemeClr val="lt1"/>
            </a:solidFill>
            <a:prstDash val="solid"/>
            <a:miter lim="800000"/>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lang="en-CA"/>
              <a:t>Break</a:t>
            </a:r>
            <a:endParaRPr/>
          </a:p>
        </p:txBody>
      </p:sp>
      <p:sp>
        <p:nvSpPr>
          <p:cNvPr id="227" name="Google Shape;227;p11"/>
          <p:cNvSpPr txBox="1"/>
          <p:nvPr>
            <p:ph idx="1" type="body"/>
          </p:nvPr>
        </p:nvSpPr>
        <p:spPr>
          <a:xfrm>
            <a:off x="838200" y="1825625"/>
            <a:ext cx="4886325" cy="125095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Clr>
                <a:schemeClr val="lt1"/>
              </a:buClr>
              <a:buSzPct val="100000"/>
              <a:buNone/>
            </a:pPr>
            <a:r>
              <a:rPr lang="en-CA" sz="6700"/>
              <a:t>Enjoy the slideshow of last year’s challenges and competitions</a:t>
            </a:r>
            <a:endParaRPr/>
          </a:p>
          <a:p>
            <a:pPr indent="0" lvl="0" marL="0" rtl="0" algn="l">
              <a:lnSpc>
                <a:spcPct val="90000"/>
              </a:lnSpc>
              <a:spcBef>
                <a:spcPts val="1000"/>
              </a:spcBef>
              <a:spcAft>
                <a:spcPts val="0"/>
              </a:spcAft>
              <a:buClr>
                <a:schemeClr val="lt1"/>
              </a:buClr>
              <a:buSzPct val="100000"/>
              <a:buNone/>
            </a:pPr>
            <a:r>
              <a:t/>
            </a:r>
            <a:endParaRPr/>
          </a:p>
        </p:txBody>
      </p:sp>
      <p:pic>
        <p:nvPicPr>
          <p:cNvPr id="228" name="Google Shape;228;p11"/>
          <p:cNvPicPr preferRelativeResize="0"/>
          <p:nvPr/>
        </p:nvPicPr>
        <p:blipFill rotWithShape="1">
          <a:blip r:embed="rId3">
            <a:alphaModFix/>
          </a:blip>
          <a:srcRect b="0" l="0" r="0" t="0"/>
          <a:stretch/>
        </p:blipFill>
        <p:spPr>
          <a:xfrm>
            <a:off x="6119812" y="972924"/>
            <a:ext cx="5648325" cy="5163155"/>
          </a:xfrm>
          <a:prstGeom prst="rect">
            <a:avLst/>
          </a:prstGeom>
          <a:noFill/>
          <a:ln cap="flat" cmpd="sng" w="9525">
            <a:solidFill>
              <a:schemeClr val="lt1"/>
            </a:solidFill>
            <a:prstDash val="solid"/>
            <a:miter lim="800000"/>
            <a:headEnd len="sm" w="sm" type="none"/>
            <a:tailEnd len="sm" w="sm" type="none"/>
          </a:ln>
        </p:spPr>
      </p:pic>
      <p:sp>
        <p:nvSpPr>
          <p:cNvPr id="229" name="Google Shape;229;p11"/>
          <p:cNvSpPr txBox="1"/>
          <p:nvPr/>
        </p:nvSpPr>
        <p:spPr>
          <a:xfrm>
            <a:off x="4486275" y="5625018"/>
            <a:ext cx="1504950"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1800">
                <a:solidFill>
                  <a:schemeClr val="lt1"/>
                </a:solidFill>
                <a:latin typeface="Calibri"/>
                <a:ea typeface="Calibri"/>
                <a:cs typeface="Calibri"/>
                <a:sym typeface="Calibri"/>
              </a:rPr>
              <a:t>Chris</a:t>
            </a:r>
            <a:r>
              <a:rPr lang="en-CA" sz="2800">
                <a:solidFill>
                  <a:schemeClr val="lt1"/>
                </a:solidFill>
                <a:latin typeface="Calibri"/>
                <a:ea typeface="Calibri"/>
                <a:cs typeface="Calibri"/>
                <a:sym typeface="Calibri"/>
              </a:rPr>
              <a:t> </a:t>
            </a:r>
            <a:r>
              <a:rPr lang="en-CA" sz="1800">
                <a:solidFill>
                  <a:schemeClr val="lt1"/>
                </a:solidFill>
                <a:latin typeface="Calibri"/>
                <a:ea typeface="Calibri"/>
                <a:cs typeface="Calibri"/>
                <a:sym typeface="Calibri"/>
              </a:rPr>
              <a:t>Taylor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lang="en-CA"/>
              <a:t>Video</a:t>
            </a:r>
            <a:endParaRPr/>
          </a:p>
        </p:txBody>
      </p:sp>
      <p:sp>
        <p:nvSpPr>
          <p:cNvPr id="235" name="Google Shape;235;p12"/>
          <p:cNvSpPr txBox="1"/>
          <p:nvPr>
            <p:ph idx="1" type="body"/>
          </p:nvPr>
        </p:nvSpPr>
        <p:spPr>
          <a:xfrm>
            <a:off x="3000375" y="711200"/>
            <a:ext cx="6915150" cy="9652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lt1"/>
              </a:buClr>
              <a:buSzPct val="100000"/>
              <a:buNone/>
            </a:pPr>
            <a:r>
              <a:rPr lang="en-CA"/>
              <a:t>Simple Guide to Lightroom CURVES |Photography Basics</a:t>
            </a:r>
            <a:endParaRPr/>
          </a:p>
          <a:p>
            <a:pPr indent="0" lvl="0" marL="0" rtl="0" algn="l">
              <a:lnSpc>
                <a:spcPct val="90000"/>
              </a:lnSpc>
              <a:spcBef>
                <a:spcPts val="1000"/>
              </a:spcBef>
              <a:spcAft>
                <a:spcPts val="0"/>
              </a:spcAft>
              <a:buClr>
                <a:srgbClr val="00B0F0"/>
              </a:buClr>
              <a:buSzPct val="100000"/>
              <a:buNone/>
            </a:pPr>
            <a:r>
              <a:rPr lang="en-CA" sz="3600">
                <a:solidFill>
                  <a:srgbClr val="00B0F0"/>
                </a:solidFill>
              </a:rPr>
              <a:t>Nigel Danson </a:t>
            </a:r>
            <a:endParaRPr sz="3600">
              <a:solidFill>
                <a:srgbClr val="00B0F0"/>
              </a:solidFill>
            </a:endParaRPr>
          </a:p>
        </p:txBody>
      </p:sp>
      <p:sp>
        <p:nvSpPr>
          <p:cNvPr id="236" name="Google Shape;236;p12"/>
          <p:cNvSpPr txBox="1"/>
          <p:nvPr/>
        </p:nvSpPr>
        <p:spPr>
          <a:xfrm>
            <a:off x="4486275" y="5625018"/>
            <a:ext cx="1504950"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1800">
                <a:solidFill>
                  <a:schemeClr val="lt1"/>
                </a:solidFill>
                <a:latin typeface="Calibri"/>
                <a:ea typeface="Calibri"/>
                <a:cs typeface="Calibri"/>
                <a:sym typeface="Calibri"/>
              </a:rPr>
              <a:t>Chris</a:t>
            </a:r>
            <a:r>
              <a:rPr lang="en-CA" sz="2800">
                <a:solidFill>
                  <a:schemeClr val="lt1"/>
                </a:solidFill>
                <a:latin typeface="Calibri"/>
                <a:ea typeface="Calibri"/>
                <a:cs typeface="Calibri"/>
                <a:sym typeface="Calibri"/>
              </a:rPr>
              <a:t> </a:t>
            </a:r>
            <a:r>
              <a:rPr lang="en-CA" sz="1800">
                <a:solidFill>
                  <a:schemeClr val="lt1"/>
                </a:solidFill>
                <a:latin typeface="Calibri"/>
                <a:ea typeface="Calibri"/>
                <a:cs typeface="Calibri"/>
                <a:sym typeface="Calibri"/>
              </a:rPr>
              <a:t>Taylor</a:t>
            </a:r>
            <a:endParaRPr/>
          </a:p>
        </p:txBody>
      </p:sp>
      <p:pic>
        <p:nvPicPr>
          <p:cNvPr id="237" name="Google Shape;237;p12"/>
          <p:cNvPicPr preferRelativeResize="0"/>
          <p:nvPr/>
        </p:nvPicPr>
        <p:blipFill rotWithShape="1">
          <a:blip r:embed="rId3">
            <a:alphaModFix/>
          </a:blip>
          <a:srcRect b="0" l="0" r="0" t="0"/>
          <a:stretch/>
        </p:blipFill>
        <p:spPr>
          <a:xfrm>
            <a:off x="2515912" y="1981201"/>
            <a:ext cx="7160175" cy="4053098"/>
          </a:xfrm>
          <a:prstGeom prst="rect">
            <a:avLst/>
          </a:prstGeom>
          <a:noFill/>
          <a:ln>
            <a:noFill/>
          </a:ln>
        </p:spPr>
      </p:pic>
      <p:sp>
        <p:nvSpPr>
          <p:cNvPr id="238" name="Google Shape;238;p12"/>
          <p:cNvSpPr txBox="1"/>
          <p:nvPr/>
        </p:nvSpPr>
        <p:spPr>
          <a:xfrm>
            <a:off x="3019425" y="1457981"/>
            <a:ext cx="657225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000">
                <a:solidFill>
                  <a:schemeClr val="lt1"/>
                </a:solidFill>
                <a:latin typeface="Calibri"/>
                <a:ea typeface="Calibri"/>
                <a:cs typeface="Calibri"/>
                <a:sym typeface="Calibri"/>
              </a:rPr>
              <a:t>https://www.youtube.com/watch?v=G7vZ0N11CbM</a:t>
            </a:r>
            <a:endParaRPr sz="20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lang="en-CA"/>
              <a:t>Topics for 2023-24 Challenges/Competitions</a:t>
            </a:r>
            <a:br>
              <a:rPr lang="en-CA"/>
            </a:br>
            <a:r>
              <a:rPr lang="en-CA" sz="3200"/>
              <a:t>Competitions Director; Lynda Buske </a:t>
            </a:r>
            <a:endParaRPr/>
          </a:p>
        </p:txBody>
      </p:sp>
      <p:sp>
        <p:nvSpPr>
          <p:cNvPr id="244" name="Google Shape;244;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62500" lnSpcReduction="20000"/>
          </a:bodyPr>
          <a:lstStyle/>
          <a:p>
            <a:pPr indent="-228631" lvl="0" marL="228600" rtl="0" algn="l">
              <a:lnSpc>
                <a:spcPct val="90000"/>
              </a:lnSpc>
              <a:spcBef>
                <a:spcPts val="0"/>
              </a:spcBef>
              <a:spcAft>
                <a:spcPts val="0"/>
              </a:spcAft>
              <a:buClr>
                <a:schemeClr val="lt1"/>
              </a:buClr>
              <a:buSzPct val="100000"/>
              <a:buChar char="•"/>
            </a:pPr>
            <a:r>
              <a:rPr lang="en-CA" sz="3100"/>
              <a:t>October challenge – </a:t>
            </a:r>
            <a:r>
              <a:rPr lang="en-CA" sz="3100">
                <a:solidFill>
                  <a:srgbClr val="00B0F0"/>
                </a:solidFill>
              </a:rPr>
              <a:t>Getting around</a:t>
            </a:r>
            <a:r>
              <a:rPr lang="en-CA" sz="3100"/>
              <a:t> (modes of transportation)</a:t>
            </a:r>
            <a:endParaRPr/>
          </a:p>
          <a:p>
            <a:pPr indent="-228631" lvl="0" marL="228600" rtl="0" algn="l">
              <a:lnSpc>
                <a:spcPct val="90000"/>
              </a:lnSpc>
              <a:spcBef>
                <a:spcPts val="1000"/>
              </a:spcBef>
              <a:spcAft>
                <a:spcPts val="0"/>
              </a:spcAft>
              <a:buClr>
                <a:schemeClr val="lt1"/>
              </a:buClr>
              <a:buSzPct val="100000"/>
              <a:buChar char="•"/>
            </a:pPr>
            <a:r>
              <a:rPr lang="en-CA" sz="3100"/>
              <a:t>November challenge – </a:t>
            </a:r>
            <a:r>
              <a:rPr lang="en-CA" sz="3100">
                <a:solidFill>
                  <a:srgbClr val="00B0F0"/>
                </a:solidFill>
              </a:rPr>
              <a:t>Trios</a:t>
            </a:r>
            <a:endParaRPr/>
          </a:p>
          <a:p>
            <a:pPr indent="-228631" lvl="0" marL="228600" rtl="0" algn="l">
              <a:lnSpc>
                <a:spcPct val="90000"/>
              </a:lnSpc>
              <a:spcBef>
                <a:spcPts val="1000"/>
              </a:spcBef>
              <a:spcAft>
                <a:spcPts val="0"/>
              </a:spcAft>
              <a:buClr>
                <a:schemeClr val="lt1"/>
              </a:buClr>
              <a:buSzPct val="100000"/>
              <a:buChar char="•"/>
            </a:pPr>
            <a:r>
              <a:rPr lang="en-CA" sz="3100"/>
              <a:t>December FALL COMPETITION – </a:t>
            </a:r>
            <a:r>
              <a:rPr lang="en-CA" sz="3100">
                <a:solidFill>
                  <a:srgbClr val="00B0F0"/>
                </a:solidFill>
              </a:rPr>
              <a:t>Simplicity</a:t>
            </a:r>
            <a:endParaRPr/>
          </a:p>
          <a:p>
            <a:pPr indent="-228631" lvl="0" marL="228600" rtl="0" algn="l">
              <a:lnSpc>
                <a:spcPct val="90000"/>
              </a:lnSpc>
              <a:spcBef>
                <a:spcPts val="1000"/>
              </a:spcBef>
              <a:spcAft>
                <a:spcPts val="0"/>
              </a:spcAft>
              <a:buClr>
                <a:schemeClr val="lt1"/>
              </a:buClr>
              <a:buSzPct val="100000"/>
              <a:buChar char="•"/>
            </a:pPr>
            <a:r>
              <a:rPr lang="en-CA" sz="3100"/>
              <a:t>January challenge - </a:t>
            </a:r>
            <a:r>
              <a:rPr lang="en-CA" sz="3100">
                <a:solidFill>
                  <a:srgbClr val="00B0F0"/>
                </a:solidFill>
              </a:rPr>
              <a:t>Truly Canadian </a:t>
            </a:r>
            <a:r>
              <a:rPr lang="en-CA" sz="3100"/>
              <a:t>(same topic as for interclub competition)</a:t>
            </a:r>
            <a:endParaRPr/>
          </a:p>
          <a:p>
            <a:pPr indent="-228631" lvl="0" marL="228600" rtl="0" algn="l">
              <a:lnSpc>
                <a:spcPct val="90000"/>
              </a:lnSpc>
              <a:spcBef>
                <a:spcPts val="1000"/>
              </a:spcBef>
              <a:spcAft>
                <a:spcPts val="0"/>
              </a:spcAft>
              <a:buClr>
                <a:schemeClr val="lt1"/>
              </a:buClr>
              <a:buSzPct val="100000"/>
              <a:buChar char="•"/>
            </a:pPr>
            <a:r>
              <a:rPr lang="en-CA" sz="3100"/>
              <a:t>February challenge - </a:t>
            </a:r>
            <a:r>
              <a:rPr lang="en-CA" sz="3100">
                <a:solidFill>
                  <a:srgbClr val="00B0F0"/>
                </a:solidFill>
              </a:rPr>
              <a:t>All creatures great and small</a:t>
            </a:r>
            <a:endParaRPr/>
          </a:p>
          <a:p>
            <a:pPr indent="-228631" lvl="0" marL="228600" rtl="0" algn="l">
              <a:lnSpc>
                <a:spcPct val="90000"/>
              </a:lnSpc>
              <a:spcBef>
                <a:spcPts val="1000"/>
              </a:spcBef>
              <a:spcAft>
                <a:spcPts val="0"/>
              </a:spcAft>
              <a:buClr>
                <a:schemeClr val="lt1"/>
              </a:buClr>
              <a:buSzPct val="100000"/>
              <a:buChar char="•"/>
            </a:pPr>
            <a:r>
              <a:rPr lang="en-CA" sz="3100"/>
              <a:t>March challenge - </a:t>
            </a:r>
            <a:r>
              <a:rPr lang="en-CA" sz="3100">
                <a:solidFill>
                  <a:srgbClr val="00B0F0"/>
                </a:solidFill>
              </a:rPr>
              <a:t>Glass</a:t>
            </a:r>
            <a:endParaRPr/>
          </a:p>
          <a:p>
            <a:pPr indent="-228631" lvl="0" marL="228600" rtl="0" algn="l">
              <a:lnSpc>
                <a:spcPct val="90000"/>
              </a:lnSpc>
              <a:spcBef>
                <a:spcPts val="1000"/>
              </a:spcBef>
              <a:spcAft>
                <a:spcPts val="0"/>
              </a:spcAft>
              <a:buClr>
                <a:schemeClr val="lt1"/>
              </a:buClr>
              <a:buSzPct val="100000"/>
              <a:buChar char="•"/>
            </a:pPr>
            <a:r>
              <a:rPr lang="en-CA" sz="3100"/>
              <a:t>INTERCLUB COMPETITION – </a:t>
            </a:r>
            <a:r>
              <a:rPr lang="en-CA" sz="3100">
                <a:solidFill>
                  <a:srgbClr val="00B0F0"/>
                </a:solidFill>
              </a:rPr>
              <a:t>Truly Canadian</a:t>
            </a:r>
            <a:endParaRPr/>
          </a:p>
          <a:p>
            <a:pPr indent="-228631" lvl="0" marL="228600" rtl="0" algn="l">
              <a:lnSpc>
                <a:spcPct val="90000"/>
              </a:lnSpc>
              <a:spcBef>
                <a:spcPts val="1000"/>
              </a:spcBef>
              <a:spcAft>
                <a:spcPts val="0"/>
              </a:spcAft>
              <a:buClr>
                <a:schemeClr val="lt1"/>
              </a:buClr>
              <a:buSzPct val="100000"/>
              <a:buChar char="•"/>
            </a:pPr>
            <a:r>
              <a:rPr lang="en-CA" sz="3100"/>
              <a:t>April challenge - </a:t>
            </a:r>
            <a:r>
              <a:rPr lang="en-CA" sz="3100">
                <a:solidFill>
                  <a:srgbClr val="00B0F0"/>
                </a:solidFill>
              </a:rPr>
              <a:t>Ruins</a:t>
            </a:r>
            <a:endParaRPr/>
          </a:p>
          <a:p>
            <a:pPr indent="-228631" lvl="0" marL="228600" rtl="0" algn="l">
              <a:lnSpc>
                <a:spcPct val="90000"/>
              </a:lnSpc>
              <a:spcBef>
                <a:spcPts val="1000"/>
              </a:spcBef>
              <a:spcAft>
                <a:spcPts val="0"/>
              </a:spcAft>
              <a:buClr>
                <a:schemeClr val="lt1"/>
              </a:buClr>
              <a:buSzPct val="100000"/>
              <a:buChar char="•"/>
            </a:pPr>
            <a:r>
              <a:rPr lang="en-CA" sz="3100"/>
              <a:t>May challenge - </a:t>
            </a:r>
            <a:r>
              <a:rPr lang="en-CA" sz="3100">
                <a:solidFill>
                  <a:srgbClr val="00B0F0"/>
                </a:solidFill>
              </a:rPr>
              <a:t>Veiled images </a:t>
            </a:r>
            <a:r>
              <a:rPr lang="en-CA" sz="3100"/>
              <a:t>(fog, snow, mesh, vegetation, etc.)</a:t>
            </a:r>
            <a:endParaRPr/>
          </a:p>
          <a:p>
            <a:pPr indent="-228631" lvl="0" marL="228600" rtl="0" algn="l">
              <a:lnSpc>
                <a:spcPct val="90000"/>
              </a:lnSpc>
              <a:spcBef>
                <a:spcPts val="1000"/>
              </a:spcBef>
              <a:spcAft>
                <a:spcPts val="0"/>
              </a:spcAft>
              <a:buClr>
                <a:schemeClr val="lt1"/>
              </a:buClr>
              <a:buSzPct val="100000"/>
              <a:buChar char="•"/>
            </a:pPr>
            <a:r>
              <a:rPr lang="en-CA" sz="3100"/>
              <a:t>June SPRING COMPETITION - </a:t>
            </a:r>
            <a:r>
              <a:rPr lang="en-CA" sz="3100">
                <a:solidFill>
                  <a:srgbClr val="00B0F0"/>
                </a:solidFill>
              </a:rPr>
              <a:t>Vertical landscape </a:t>
            </a:r>
            <a:r>
              <a:rPr lang="en-CA" sz="3100"/>
              <a:t>(portrait format)</a:t>
            </a:r>
            <a:endParaRPr/>
          </a:p>
          <a:p>
            <a:pPr indent="0" lvl="0" marL="0" rtl="0" algn="l">
              <a:lnSpc>
                <a:spcPct val="170000"/>
              </a:lnSpc>
              <a:spcBef>
                <a:spcPts val="1000"/>
              </a:spcBef>
              <a:spcAft>
                <a:spcPts val="0"/>
              </a:spcAft>
              <a:buClr>
                <a:schemeClr val="lt1"/>
              </a:buClr>
              <a:buSzPct val="100000"/>
              <a:buNone/>
            </a:pPr>
            <a:r>
              <a:rPr lang="en-CA"/>
              <a:t>Notes: 	All challenges will allow archives; Fall and Spring competitions will be images taken since June 2023.</a:t>
            </a:r>
            <a:endParaRPr/>
          </a:p>
          <a:p>
            <a:pPr indent="0" lvl="0" marL="0" rtl="0" algn="l">
              <a:lnSpc>
                <a:spcPct val="120000"/>
              </a:lnSpc>
              <a:spcBef>
                <a:spcPts val="0"/>
              </a:spcBef>
              <a:spcAft>
                <a:spcPts val="0"/>
              </a:spcAft>
              <a:buClr>
                <a:schemeClr val="lt1"/>
              </a:buClr>
              <a:buSzPct val="100000"/>
              <a:buNone/>
            </a:pPr>
            <a:r>
              <a:rPr lang="en-CA"/>
              <a:t>	Maximum 1 image for challenges, 3 images for competitions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4"/>
          <p:cNvSpPr txBox="1"/>
          <p:nvPr>
            <p:ph type="title"/>
          </p:nvPr>
        </p:nvSpPr>
        <p:spPr>
          <a:xfrm>
            <a:off x="606153" y="524071"/>
            <a:ext cx="11070467" cy="7175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500"/>
              <a:buFont typeface="Calibri"/>
              <a:buNone/>
            </a:pPr>
            <a:r>
              <a:rPr lang="en-CA" sz="3500"/>
              <a:t>Fall competition - Simplicity</a:t>
            </a:r>
            <a:br>
              <a:rPr lang="en-CA" sz="3500"/>
            </a:br>
            <a:endParaRPr sz="3500"/>
          </a:p>
        </p:txBody>
      </p:sp>
      <p:sp>
        <p:nvSpPr>
          <p:cNvPr id="250" name="Google Shape;250;p14"/>
          <p:cNvSpPr txBox="1"/>
          <p:nvPr/>
        </p:nvSpPr>
        <p:spPr>
          <a:xfrm>
            <a:off x="606153" y="1959079"/>
            <a:ext cx="5284098" cy="3113673"/>
          </a:xfrm>
          <a:prstGeom prst="rect">
            <a:avLst/>
          </a:prstGeom>
          <a:noFill/>
          <a:ln>
            <a:noFill/>
          </a:ln>
        </p:spPr>
        <p:txBody>
          <a:bodyPr anchorCtr="0" anchor="ctr" bIns="25400" lIns="25400" spcFirstLastPara="1" rIns="25400" wrap="square" tIns="25400">
            <a:spAutoFit/>
          </a:bodyPr>
          <a:lstStyle/>
          <a:p>
            <a:pPr indent="-171450" lvl="0" marL="171450" marR="0" rtl="0" algn="l">
              <a:spcBef>
                <a:spcPts val="1200"/>
              </a:spcBef>
              <a:spcAft>
                <a:spcPts val="0"/>
              </a:spcAft>
              <a:buClr>
                <a:schemeClr val="lt1"/>
              </a:buClr>
              <a:buSzPts val="2300"/>
              <a:buFont typeface="Arial"/>
              <a:buChar char="•"/>
            </a:pPr>
            <a:r>
              <a:rPr lang="en-CA" sz="2300">
                <a:solidFill>
                  <a:schemeClr val="lt1"/>
                </a:solidFill>
                <a:latin typeface="Calibri"/>
                <a:ea typeface="Calibri"/>
                <a:cs typeface="Calibri"/>
                <a:sym typeface="Calibri"/>
              </a:rPr>
              <a:t>Photos that are simple and uncomplicated. Showcase “less is more”</a:t>
            </a:r>
            <a:endParaRPr sz="2300">
              <a:solidFill>
                <a:schemeClr val="lt1"/>
              </a:solidFill>
              <a:latin typeface="Calibri"/>
              <a:ea typeface="Calibri"/>
              <a:cs typeface="Calibri"/>
              <a:sym typeface="Calibri"/>
            </a:endParaRPr>
          </a:p>
          <a:p>
            <a:pPr indent="-171450" lvl="0" marL="171450" marR="0" rtl="0" algn="l">
              <a:spcBef>
                <a:spcPts val="1200"/>
              </a:spcBef>
              <a:spcAft>
                <a:spcPts val="0"/>
              </a:spcAft>
              <a:buClr>
                <a:schemeClr val="lt1"/>
              </a:buClr>
              <a:buSzPts val="2200"/>
              <a:buFont typeface="Arial"/>
              <a:buChar char="•"/>
            </a:pPr>
            <a:r>
              <a:rPr lang="en-CA" sz="2200">
                <a:solidFill>
                  <a:schemeClr val="lt1"/>
                </a:solidFill>
                <a:latin typeface="Calibri"/>
                <a:ea typeface="Calibri"/>
                <a:cs typeface="Calibri"/>
                <a:sym typeface="Calibri"/>
              </a:rPr>
              <a:t>Images must have been taken since June 2023</a:t>
            </a:r>
            <a:endParaRPr/>
          </a:p>
          <a:p>
            <a:pPr indent="-171450" lvl="0" marL="171450" marR="0" rtl="0" algn="l">
              <a:spcBef>
                <a:spcPts val="1200"/>
              </a:spcBef>
              <a:spcAft>
                <a:spcPts val="0"/>
              </a:spcAft>
              <a:buClr>
                <a:schemeClr val="lt1"/>
              </a:buClr>
              <a:buSzPts val="2300"/>
              <a:buFont typeface="Arial"/>
              <a:buChar char="•"/>
            </a:pPr>
            <a:r>
              <a:rPr b="1" lang="en-CA" sz="2300">
                <a:solidFill>
                  <a:schemeClr val="lt1"/>
                </a:solidFill>
                <a:latin typeface="Calibri"/>
                <a:ea typeface="Calibri"/>
                <a:cs typeface="Calibri"/>
                <a:sym typeface="Calibri"/>
              </a:rPr>
              <a:t>Submit </a:t>
            </a:r>
            <a:r>
              <a:rPr b="1" lang="en-CA" sz="2300">
                <a:solidFill>
                  <a:srgbClr val="FF0000"/>
                </a:solidFill>
                <a:latin typeface="Calibri"/>
                <a:ea typeface="Calibri"/>
                <a:cs typeface="Calibri"/>
                <a:sym typeface="Calibri"/>
              </a:rPr>
              <a:t>up to three</a:t>
            </a:r>
            <a:r>
              <a:rPr b="1" lang="en-CA" sz="2300">
                <a:solidFill>
                  <a:schemeClr val="lt1"/>
                </a:solidFill>
                <a:latin typeface="Calibri"/>
                <a:ea typeface="Calibri"/>
                <a:cs typeface="Calibri"/>
                <a:sym typeface="Calibri"/>
              </a:rPr>
              <a:t> images</a:t>
            </a:r>
            <a:endParaRPr/>
          </a:p>
          <a:p>
            <a:pPr indent="-171450" lvl="0" marL="171450" marR="0" rtl="0" algn="l">
              <a:spcBef>
                <a:spcPts val="1200"/>
              </a:spcBef>
              <a:spcAft>
                <a:spcPts val="0"/>
              </a:spcAft>
              <a:buClr>
                <a:schemeClr val="lt1"/>
              </a:buClr>
              <a:buSzPts val="2300"/>
              <a:buFont typeface="Arial"/>
              <a:buChar char="•"/>
            </a:pPr>
            <a:r>
              <a:rPr b="1" lang="en-CA" sz="2300">
                <a:solidFill>
                  <a:schemeClr val="lt1"/>
                </a:solidFill>
                <a:latin typeface="Calibri"/>
                <a:ea typeface="Calibri"/>
                <a:cs typeface="Calibri"/>
                <a:sym typeface="Calibri"/>
              </a:rPr>
              <a:t>Submission deadline: </a:t>
            </a:r>
            <a:r>
              <a:rPr lang="en-CA" sz="2300">
                <a:solidFill>
                  <a:srgbClr val="00B0F0"/>
                </a:solidFill>
                <a:latin typeface="Calibri"/>
                <a:ea typeface="Calibri"/>
                <a:cs typeface="Calibri"/>
                <a:sym typeface="Calibri"/>
              </a:rPr>
              <a:t>Saturday, Nov 18, 2023 (midnight)</a:t>
            </a:r>
            <a:endParaRPr/>
          </a:p>
        </p:txBody>
      </p:sp>
      <p:pic>
        <p:nvPicPr>
          <p:cNvPr id="251" name="Google Shape;251;p14"/>
          <p:cNvPicPr preferRelativeResize="0"/>
          <p:nvPr/>
        </p:nvPicPr>
        <p:blipFill rotWithShape="1">
          <a:blip r:embed="rId3">
            <a:alphaModFix/>
          </a:blip>
          <a:srcRect b="0" l="0" r="0" t="0"/>
          <a:stretch/>
        </p:blipFill>
        <p:spPr>
          <a:xfrm>
            <a:off x="6420036" y="4319028"/>
            <a:ext cx="3528392" cy="2402310"/>
          </a:xfrm>
          <a:prstGeom prst="rect">
            <a:avLst/>
          </a:prstGeom>
          <a:noFill/>
          <a:ln cap="flat" cmpd="sng" w="9525">
            <a:solidFill>
              <a:schemeClr val="lt1"/>
            </a:solidFill>
            <a:prstDash val="solid"/>
            <a:round/>
            <a:headEnd len="sm" w="sm" type="none"/>
            <a:tailEnd len="sm" w="sm" type="none"/>
          </a:ln>
        </p:spPr>
      </p:pic>
      <p:pic>
        <p:nvPicPr>
          <p:cNvPr id="252" name="Google Shape;252;p14"/>
          <p:cNvPicPr preferRelativeResize="0"/>
          <p:nvPr/>
        </p:nvPicPr>
        <p:blipFill rotWithShape="1">
          <a:blip r:embed="rId4">
            <a:alphaModFix/>
          </a:blip>
          <a:srcRect b="0" l="0" r="0" t="0"/>
          <a:stretch/>
        </p:blipFill>
        <p:spPr>
          <a:xfrm>
            <a:off x="6708068" y="368660"/>
            <a:ext cx="3603465" cy="2402310"/>
          </a:xfrm>
          <a:prstGeom prst="rect">
            <a:avLst/>
          </a:prstGeom>
          <a:noFill/>
          <a:ln cap="flat" cmpd="sng" w="9525">
            <a:solidFill>
              <a:schemeClr val="lt1"/>
            </a:solidFill>
            <a:prstDash val="solid"/>
            <a:round/>
            <a:headEnd len="sm" w="sm" type="none"/>
            <a:tailEnd len="sm" w="sm" type="none"/>
          </a:ln>
        </p:spPr>
      </p:pic>
      <p:pic>
        <p:nvPicPr>
          <p:cNvPr id="253" name="Google Shape;253;p14"/>
          <p:cNvPicPr preferRelativeResize="0"/>
          <p:nvPr/>
        </p:nvPicPr>
        <p:blipFill rotWithShape="1">
          <a:blip r:embed="rId5">
            <a:alphaModFix/>
          </a:blip>
          <a:srcRect b="0" l="0" r="0" t="0"/>
          <a:stretch/>
        </p:blipFill>
        <p:spPr>
          <a:xfrm>
            <a:off x="9372364" y="2432453"/>
            <a:ext cx="2672659" cy="2672659"/>
          </a:xfrm>
          <a:prstGeom prst="rect">
            <a:avLst/>
          </a:prstGeom>
          <a:noFill/>
          <a:ln cap="flat" cmpd="sng" w="9525">
            <a:solidFill>
              <a:schemeClr val="lt1"/>
            </a:solidFill>
            <a:prstDash val="solid"/>
            <a:round/>
            <a:headEnd len="sm" w="sm" type="none"/>
            <a:tailEnd len="sm" w="sm" type="none"/>
          </a:ln>
        </p:spPr>
      </p:pic>
      <p:sp>
        <p:nvSpPr>
          <p:cNvPr id="254" name="Google Shape;254;p14"/>
          <p:cNvSpPr txBox="1"/>
          <p:nvPr/>
        </p:nvSpPr>
        <p:spPr>
          <a:xfrm>
            <a:off x="6420036" y="2897495"/>
            <a:ext cx="1152128" cy="235962"/>
          </a:xfrm>
          <a:prstGeom prst="rect">
            <a:avLst/>
          </a:prstGeom>
          <a:no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lang="en-CA" sz="1200">
                <a:solidFill>
                  <a:srgbClr val="FFFFFF"/>
                </a:solidFill>
                <a:latin typeface="Calibri"/>
                <a:ea typeface="Calibri"/>
                <a:cs typeface="Calibri"/>
                <a:sym typeface="Calibri"/>
              </a:rPr>
              <a:t>Shane</a:t>
            </a:r>
            <a:endParaRPr sz="1200">
              <a:solidFill>
                <a:srgbClr val="FFFFFF"/>
              </a:solidFill>
              <a:latin typeface="Calibri"/>
              <a:ea typeface="Calibri"/>
              <a:cs typeface="Calibri"/>
              <a:sym typeface="Calibri"/>
            </a:endParaRPr>
          </a:p>
        </p:txBody>
      </p:sp>
      <p:sp>
        <p:nvSpPr>
          <p:cNvPr id="255" name="Google Shape;255;p14"/>
          <p:cNvSpPr txBox="1"/>
          <p:nvPr/>
        </p:nvSpPr>
        <p:spPr>
          <a:xfrm>
            <a:off x="6253524" y="4008565"/>
            <a:ext cx="1512168" cy="235962"/>
          </a:xfrm>
          <a:prstGeom prst="rect">
            <a:avLst/>
          </a:prstGeom>
          <a:no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lang="en-CA" sz="1200">
                <a:solidFill>
                  <a:srgbClr val="FFFFFF"/>
                </a:solidFill>
                <a:latin typeface="Calibri"/>
                <a:ea typeface="Calibri"/>
                <a:cs typeface="Calibri"/>
                <a:sym typeface="Calibri"/>
              </a:rPr>
              <a:t>Sarah Dorweiler</a:t>
            </a:r>
            <a:endParaRPr sz="1200">
              <a:solidFill>
                <a:srgbClr val="FFFFFF"/>
              </a:solidFill>
              <a:latin typeface="Calibri"/>
              <a:ea typeface="Calibri"/>
              <a:cs typeface="Calibri"/>
              <a:sym typeface="Calibri"/>
            </a:endParaRPr>
          </a:p>
        </p:txBody>
      </p:sp>
      <p:sp>
        <p:nvSpPr>
          <p:cNvPr id="256" name="Google Shape;256;p14"/>
          <p:cNvSpPr txBox="1"/>
          <p:nvPr/>
        </p:nvSpPr>
        <p:spPr>
          <a:xfrm>
            <a:off x="9876420" y="5179613"/>
            <a:ext cx="1512168" cy="235962"/>
          </a:xfrm>
          <a:prstGeom prst="rect">
            <a:avLst/>
          </a:prstGeom>
          <a:no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lang="en-CA" sz="1200">
                <a:solidFill>
                  <a:srgbClr val="FFFFFF"/>
                </a:solidFill>
                <a:latin typeface="Calibri"/>
                <a:ea typeface="Calibri"/>
                <a:cs typeface="Calibri"/>
                <a:sym typeface="Calibri"/>
              </a:rPr>
              <a:t>Viktor Forgacs</a:t>
            </a:r>
            <a:endParaRPr sz="1200">
              <a:solidFill>
                <a:srgbClr val="FFFFFF"/>
              </a:solidFill>
              <a:latin typeface="Calibri"/>
              <a:ea typeface="Calibri"/>
              <a:cs typeface="Calibri"/>
              <a:sym typeface="Calibri"/>
            </a:endParaRPr>
          </a:p>
        </p:txBody>
      </p:sp>
      <p:sp>
        <p:nvSpPr>
          <p:cNvPr id="257" name="Google Shape;257;p14"/>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chemeClr val="dk1"/>
                </a:solidFill>
                <a:latin typeface="Calibri"/>
                <a:ea typeface="Calibri"/>
                <a:cs typeface="Calibri"/>
                <a:sym typeface="Calibri"/>
              </a:rPr>
              <a:t> </a:t>
            </a:r>
            <a:endParaRPr/>
          </a:p>
        </p:txBody>
      </p:sp>
      <p:sp>
        <p:nvSpPr>
          <p:cNvPr id="258" name="Google Shape;258;p14"/>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chemeClr val="dk1"/>
                </a:solidFill>
                <a:latin typeface="Calibri"/>
                <a:ea typeface="Calibri"/>
                <a:cs typeface="Calibri"/>
                <a:sym typeface="Calibri"/>
              </a:rPr>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5"/>
          <p:cNvSpPr txBox="1"/>
          <p:nvPr>
            <p:ph type="title"/>
          </p:nvPr>
        </p:nvSpPr>
        <p:spPr>
          <a:xfrm>
            <a:off x="606153" y="524071"/>
            <a:ext cx="11070467" cy="7175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500"/>
              <a:buFont typeface="Calibri"/>
              <a:buNone/>
            </a:pPr>
            <a:r>
              <a:rPr lang="en-CA" sz="3500"/>
              <a:t>October challenge – Getting around</a:t>
            </a:r>
            <a:br>
              <a:rPr lang="en-CA" sz="3500"/>
            </a:br>
            <a:endParaRPr sz="3500"/>
          </a:p>
        </p:txBody>
      </p:sp>
      <p:sp>
        <p:nvSpPr>
          <p:cNvPr id="264" name="Google Shape;264;p15"/>
          <p:cNvSpPr txBox="1"/>
          <p:nvPr/>
        </p:nvSpPr>
        <p:spPr>
          <a:xfrm>
            <a:off x="444818" y="1304257"/>
            <a:ext cx="5284098" cy="4852610"/>
          </a:xfrm>
          <a:prstGeom prst="rect">
            <a:avLst/>
          </a:prstGeom>
          <a:noFill/>
          <a:ln>
            <a:noFill/>
          </a:ln>
        </p:spPr>
        <p:txBody>
          <a:bodyPr anchorCtr="0" anchor="ctr" bIns="25400" lIns="25400" spcFirstLastPara="1" rIns="25400" wrap="square" tIns="25400">
            <a:spAutoFit/>
          </a:bodyPr>
          <a:lstStyle/>
          <a:p>
            <a:pPr indent="-171450" lvl="0" marL="171450" marR="0" rtl="0" algn="l">
              <a:spcBef>
                <a:spcPts val="1200"/>
              </a:spcBef>
              <a:spcAft>
                <a:spcPts val="0"/>
              </a:spcAft>
              <a:buClr>
                <a:schemeClr val="lt1"/>
              </a:buClr>
              <a:buSzPts val="2300"/>
              <a:buFont typeface="Arial"/>
              <a:buChar char="•"/>
            </a:pPr>
            <a:r>
              <a:rPr b="1" lang="en-CA" sz="2300">
                <a:solidFill>
                  <a:schemeClr val="lt1"/>
                </a:solidFill>
                <a:latin typeface="Calibri"/>
                <a:ea typeface="Calibri"/>
                <a:cs typeface="Calibri"/>
                <a:sym typeface="Calibri"/>
              </a:rPr>
              <a:t>A</a:t>
            </a:r>
            <a:r>
              <a:rPr lang="en-CA" sz="2300">
                <a:solidFill>
                  <a:schemeClr val="lt1"/>
                </a:solidFill>
                <a:latin typeface="Calibri"/>
                <a:ea typeface="Calibri"/>
                <a:cs typeface="Calibri"/>
                <a:sym typeface="Calibri"/>
              </a:rPr>
              <a:t>ny object(s) that is a man-made means of moving objects, e.g. bikes, trains, boat, etc.</a:t>
            </a:r>
            <a:endParaRPr/>
          </a:p>
          <a:p>
            <a:pPr indent="-171450" lvl="0" marL="171450" marR="0" rtl="0" algn="l">
              <a:spcBef>
                <a:spcPts val="1200"/>
              </a:spcBef>
              <a:spcAft>
                <a:spcPts val="0"/>
              </a:spcAft>
              <a:buClr>
                <a:srgbClr val="FF0000"/>
              </a:buClr>
              <a:buSzPts val="2300"/>
              <a:buFont typeface="Arial"/>
              <a:buChar char="•"/>
            </a:pPr>
            <a:r>
              <a:rPr lang="en-CA" sz="2300">
                <a:solidFill>
                  <a:srgbClr val="FF0000"/>
                </a:solidFill>
                <a:latin typeface="Calibri"/>
                <a:ea typeface="Calibri"/>
                <a:cs typeface="Calibri"/>
                <a:sym typeface="Calibri"/>
              </a:rPr>
              <a:t>Off topic: Humans or animals acting as  modes of transport. </a:t>
            </a:r>
            <a:endParaRPr/>
          </a:p>
          <a:p>
            <a:pPr indent="-171450" lvl="0" marL="171450" marR="0" rtl="0" algn="l">
              <a:spcBef>
                <a:spcPts val="1200"/>
              </a:spcBef>
              <a:spcAft>
                <a:spcPts val="0"/>
              </a:spcAft>
              <a:buClr>
                <a:schemeClr val="lt1"/>
              </a:buClr>
              <a:buSzPts val="2300"/>
              <a:buFont typeface="Arial"/>
              <a:buChar char="•"/>
            </a:pPr>
            <a:r>
              <a:rPr b="1" lang="en-CA" sz="2300">
                <a:solidFill>
                  <a:schemeClr val="lt1"/>
                </a:solidFill>
                <a:latin typeface="Calibri"/>
                <a:ea typeface="Calibri"/>
                <a:cs typeface="Calibri"/>
                <a:sym typeface="Calibri"/>
              </a:rPr>
              <a:t>Submission deadline: </a:t>
            </a:r>
            <a:r>
              <a:rPr lang="en-CA" sz="2300">
                <a:solidFill>
                  <a:srgbClr val="00B0F0"/>
                </a:solidFill>
                <a:latin typeface="Calibri"/>
                <a:ea typeface="Calibri"/>
                <a:cs typeface="Calibri"/>
                <a:sym typeface="Calibri"/>
              </a:rPr>
              <a:t>Saturday, October 14,</a:t>
            </a:r>
            <a:r>
              <a:rPr lang="en-CA" sz="2300">
                <a:solidFill>
                  <a:schemeClr val="dk1"/>
                </a:solidFill>
                <a:latin typeface="Calibri"/>
                <a:ea typeface="Calibri"/>
                <a:cs typeface="Calibri"/>
                <a:sym typeface="Calibri"/>
              </a:rPr>
              <a:t> </a:t>
            </a:r>
            <a:r>
              <a:rPr lang="en-CA" sz="2300">
                <a:solidFill>
                  <a:srgbClr val="00B0F0"/>
                </a:solidFill>
                <a:latin typeface="Calibri"/>
                <a:ea typeface="Calibri"/>
                <a:cs typeface="Calibri"/>
                <a:sym typeface="Calibri"/>
              </a:rPr>
              <a:t>2023 (midnight)</a:t>
            </a:r>
            <a:endParaRPr/>
          </a:p>
          <a:p>
            <a:pPr indent="-171450" lvl="0" marL="171450" marR="0" rtl="0" algn="l">
              <a:spcBef>
                <a:spcPts val="1200"/>
              </a:spcBef>
              <a:spcAft>
                <a:spcPts val="0"/>
              </a:spcAft>
              <a:buClr>
                <a:schemeClr val="lt1"/>
              </a:buClr>
              <a:buSzPts val="2300"/>
              <a:buFont typeface="Arial"/>
              <a:buChar char="•"/>
            </a:pPr>
            <a:r>
              <a:rPr b="1" lang="en-CA" sz="2300">
                <a:solidFill>
                  <a:schemeClr val="lt1"/>
                </a:solidFill>
                <a:latin typeface="Calibri"/>
                <a:ea typeface="Calibri"/>
                <a:cs typeface="Calibri"/>
                <a:sym typeface="Calibri"/>
              </a:rPr>
              <a:t>Voting deadline: </a:t>
            </a:r>
            <a:r>
              <a:rPr lang="en-CA" sz="2300">
                <a:solidFill>
                  <a:schemeClr val="lt1"/>
                </a:solidFill>
                <a:latin typeface="Calibri"/>
                <a:ea typeface="Calibri"/>
                <a:cs typeface="Calibri"/>
                <a:sym typeface="Calibri"/>
              </a:rPr>
              <a:t>Thursday, October 19, 2023 (midnight)</a:t>
            </a:r>
            <a:endParaRPr/>
          </a:p>
          <a:p>
            <a:pPr indent="-171450" lvl="0" marL="171450" marR="0" rtl="0" algn="l">
              <a:spcBef>
                <a:spcPts val="1200"/>
              </a:spcBef>
              <a:spcAft>
                <a:spcPts val="0"/>
              </a:spcAft>
              <a:buClr>
                <a:schemeClr val="lt1"/>
              </a:buClr>
              <a:buSzPts val="2300"/>
              <a:buFont typeface="Arial"/>
              <a:buChar char="•"/>
            </a:pPr>
            <a:r>
              <a:rPr lang="en-CA" sz="2300">
                <a:solidFill>
                  <a:schemeClr val="lt1"/>
                </a:solidFill>
                <a:latin typeface="Calibri"/>
                <a:ea typeface="Calibri"/>
                <a:cs typeface="Calibri"/>
                <a:sym typeface="Calibri"/>
              </a:rPr>
              <a:t>All archived images are allowed.</a:t>
            </a:r>
            <a:endParaRPr/>
          </a:p>
          <a:p>
            <a:pPr indent="-44450" lvl="0" marL="17145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Arial"/>
              <a:buNone/>
            </a:pPr>
            <a:r>
              <a:t/>
            </a:r>
            <a:endParaRPr sz="1200">
              <a:solidFill>
                <a:srgbClr val="FFFFFF"/>
              </a:solidFill>
              <a:latin typeface="Calibri"/>
              <a:ea typeface="Calibri"/>
              <a:cs typeface="Calibri"/>
              <a:sym typeface="Calibri"/>
            </a:endParaRPr>
          </a:p>
        </p:txBody>
      </p:sp>
      <p:pic>
        <p:nvPicPr>
          <p:cNvPr id="265" name="Google Shape;265;p15"/>
          <p:cNvPicPr preferRelativeResize="0"/>
          <p:nvPr/>
        </p:nvPicPr>
        <p:blipFill rotWithShape="1">
          <a:blip r:embed="rId3">
            <a:alphaModFix/>
          </a:blip>
          <a:srcRect b="0" l="0" r="0" t="0"/>
          <a:stretch/>
        </p:blipFill>
        <p:spPr>
          <a:xfrm>
            <a:off x="8893605" y="520647"/>
            <a:ext cx="2692243" cy="4036580"/>
          </a:xfrm>
          <a:prstGeom prst="rect">
            <a:avLst/>
          </a:prstGeom>
          <a:noFill/>
          <a:ln cap="flat" cmpd="sng" w="9525">
            <a:solidFill>
              <a:schemeClr val="lt1"/>
            </a:solidFill>
            <a:prstDash val="solid"/>
            <a:round/>
            <a:headEnd len="sm" w="sm" type="none"/>
            <a:tailEnd len="sm" w="sm" type="none"/>
          </a:ln>
        </p:spPr>
      </p:pic>
      <p:pic>
        <p:nvPicPr>
          <p:cNvPr id="266" name="Google Shape;266;p15"/>
          <p:cNvPicPr preferRelativeResize="0"/>
          <p:nvPr/>
        </p:nvPicPr>
        <p:blipFill rotWithShape="1">
          <a:blip r:embed="rId4">
            <a:alphaModFix/>
          </a:blip>
          <a:srcRect b="0" l="0" r="0" t="0"/>
          <a:stretch/>
        </p:blipFill>
        <p:spPr>
          <a:xfrm>
            <a:off x="5935539" y="1520788"/>
            <a:ext cx="2427024" cy="3640536"/>
          </a:xfrm>
          <a:prstGeom prst="rect">
            <a:avLst/>
          </a:prstGeom>
          <a:noFill/>
          <a:ln cap="flat" cmpd="sng" w="9525">
            <a:solidFill>
              <a:schemeClr val="lt1"/>
            </a:solidFill>
            <a:prstDash val="solid"/>
            <a:round/>
            <a:headEnd len="sm" w="sm" type="none"/>
            <a:tailEnd len="sm" w="sm" type="none"/>
          </a:ln>
        </p:spPr>
      </p:pic>
      <p:pic>
        <p:nvPicPr>
          <p:cNvPr id="267" name="Google Shape;267;p15"/>
          <p:cNvPicPr preferRelativeResize="0"/>
          <p:nvPr/>
        </p:nvPicPr>
        <p:blipFill rotWithShape="1">
          <a:blip r:embed="rId5">
            <a:alphaModFix/>
          </a:blip>
          <a:srcRect b="0" l="0" r="0" t="0"/>
          <a:stretch/>
        </p:blipFill>
        <p:spPr>
          <a:xfrm>
            <a:off x="7969154" y="4239271"/>
            <a:ext cx="3508635" cy="2402440"/>
          </a:xfrm>
          <a:prstGeom prst="rect">
            <a:avLst/>
          </a:prstGeom>
          <a:noFill/>
          <a:ln cap="flat" cmpd="sng" w="9525">
            <a:solidFill>
              <a:schemeClr val="lt1"/>
            </a:solidFill>
            <a:prstDash val="solid"/>
            <a:round/>
            <a:headEnd len="sm" w="sm" type="none"/>
            <a:tailEnd len="sm" w="sm" type="none"/>
          </a:ln>
        </p:spPr>
      </p:pic>
      <p:sp>
        <p:nvSpPr>
          <p:cNvPr id="268" name="Google Shape;268;p15"/>
          <p:cNvSpPr txBox="1"/>
          <p:nvPr/>
        </p:nvSpPr>
        <p:spPr>
          <a:xfrm>
            <a:off x="5728916" y="5242147"/>
            <a:ext cx="1519212" cy="235962"/>
          </a:xfrm>
          <a:prstGeom prst="rect">
            <a:avLst/>
          </a:prstGeom>
          <a:no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lang="en-CA" sz="1200">
                <a:solidFill>
                  <a:srgbClr val="FFFFFF"/>
                </a:solidFill>
                <a:latin typeface="Calibri"/>
                <a:ea typeface="Calibri"/>
                <a:cs typeface="Calibri"/>
                <a:sym typeface="Calibri"/>
              </a:rPr>
              <a:t>Marissa Beletti</a:t>
            </a:r>
            <a:endParaRPr sz="1200">
              <a:solidFill>
                <a:srgbClr val="FFFFFF"/>
              </a:solidFill>
              <a:latin typeface="Calibri"/>
              <a:ea typeface="Calibri"/>
              <a:cs typeface="Calibri"/>
              <a:sym typeface="Calibri"/>
            </a:endParaRPr>
          </a:p>
        </p:txBody>
      </p:sp>
      <p:sp>
        <p:nvSpPr>
          <p:cNvPr id="269" name="Google Shape;269;p15"/>
          <p:cNvSpPr txBox="1"/>
          <p:nvPr/>
        </p:nvSpPr>
        <p:spPr>
          <a:xfrm>
            <a:off x="6449942" y="6325386"/>
            <a:ext cx="1519212" cy="235962"/>
          </a:xfrm>
          <a:prstGeom prst="rect">
            <a:avLst/>
          </a:prstGeom>
          <a:no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lang="en-CA" sz="1200">
                <a:solidFill>
                  <a:srgbClr val="FFFFFF"/>
                </a:solidFill>
                <a:latin typeface="Calibri"/>
                <a:ea typeface="Calibri"/>
                <a:cs typeface="Calibri"/>
                <a:sym typeface="Calibri"/>
              </a:rPr>
              <a:t>Vidar Mathisen</a:t>
            </a:r>
            <a:endParaRPr sz="1200">
              <a:solidFill>
                <a:srgbClr val="FFFFFF"/>
              </a:solidFill>
              <a:latin typeface="Calibri"/>
              <a:ea typeface="Calibri"/>
              <a:cs typeface="Calibri"/>
              <a:sym typeface="Calibri"/>
            </a:endParaRPr>
          </a:p>
        </p:txBody>
      </p:sp>
      <p:sp>
        <p:nvSpPr>
          <p:cNvPr id="270" name="Google Shape;270;p15"/>
          <p:cNvSpPr txBox="1"/>
          <p:nvPr/>
        </p:nvSpPr>
        <p:spPr>
          <a:xfrm>
            <a:off x="8580276" y="288109"/>
            <a:ext cx="1519212" cy="235962"/>
          </a:xfrm>
          <a:prstGeom prst="rect">
            <a:avLst/>
          </a:prstGeom>
          <a:no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lang="en-CA" sz="1200">
                <a:solidFill>
                  <a:srgbClr val="FFFFFF"/>
                </a:solidFill>
                <a:latin typeface="Calibri"/>
                <a:ea typeface="Calibri"/>
                <a:cs typeface="Calibri"/>
                <a:sym typeface="Calibri"/>
              </a:rPr>
              <a:t>Caleb Ruiter</a:t>
            </a:r>
            <a:endParaRPr sz="1200">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6"/>
          <p:cNvSpPr txBox="1"/>
          <p:nvPr/>
        </p:nvSpPr>
        <p:spPr>
          <a:xfrm>
            <a:off x="1901788" y="303582"/>
            <a:ext cx="8388424" cy="717550"/>
          </a:xfrm>
          <a:prstGeom prst="rect">
            <a:avLst/>
          </a:prstGeom>
          <a:noFill/>
          <a:ln>
            <a:noFill/>
          </a:ln>
        </p:spPr>
        <p:txBody>
          <a:bodyPr anchorCtr="0" anchor="t" bIns="22850" lIns="45700" spcFirstLastPara="1" rIns="45700" wrap="square" tIns="22850">
            <a:noAutofit/>
          </a:bodyPr>
          <a:lstStyle/>
          <a:p>
            <a:pPr indent="0" lvl="0" marL="0" marR="0" rtl="0" algn="ctr">
              <a:lnSpc>
                <a:spcPct val="170000"/>
              </a:lnSpc>
              <a:spcBef>
                <a:spcPts val="0"/>
              </a:spcBef>
              <a:spcAft>
                <a:spcPts val="0"/>
              </a:spcAft>
              <a:buClr>
                <a:srgbClr val="FFFFFF"/>
              </a:buClr>
              <a:buSzPts val="3600"/>
              <a:buFont typeface="Calibri"/>
              <a:buNone/>
            </a:pPr>
            <a:r>
              <a:rPr b="1" i="0" lang="en-CA" sz="3600" u="none" cap="none" strike="noStrike">
                <a:solidFill>
                  <a:srgbClr val="FFFFFF"/>
                </a:solidFill>
                <a:latin typeface="Calibri"/>
                <a:ea typeface="Calibri"/>
                <a:cs typeface="Calibri"/>
                <a:sym typeface="Calibri"/>
              </a:rPr>
              <a:t>New rules for graduation from Level 1 to Level 2</a:t>
            </a:r>
            <a:endParaRPr b="1" i="0" sz="3600" u="none" cap="none" strike="noStrike">
              <a:solidFill>
                <a:srgbClr val="FFFFFF"/>
              </a:solidFill>
              <a:latin typeface="Calibri"/>
              <a:ea typeface="Calibri"/>
              <a:cs typeface="Calibri"/>
              <a:sym typeface="Calibri"/>
            </a:endParaRPr>
          </a:p>
        </p:txBody>
      </p:sp>
      <p:sp>
        <p:nvSpPr>
          <p:cNvPr id="276" name="Google Shape;276;p16"/>
          <p:cNvSpPr txBox="1"/>
          <p:nvPr/>
        </p:nvSpPr>
        <p:spPr>
          <a:xfrm>
            <a:off x="620802" y="3347703"/>
            <a:ext cx="11197244" cy="728405"/>
          </a:xfrm>
          <a:prstGeom prst="rect">
            <a:avLst/>
          </a:prstGeom>
          <a:noFill/>
          <a:ln>
            <a:noFill/>
          </a:ln>
        </p:spPr>
        <p:txBody>
          <a:bodyPr anchorCtr="0" anchor="ctr" bIns="25400" lIns="25400" spcFirstLastPara="1" rIns="25400" wrap="square" tIns="25400">
            <a:spAutoFit/>
          </a:bodyPr>
          <a:lstStyle/>
          <a:p>
            <a:pPr indent="-3175" lvl="1" marL="371475" marR="0" rtl="0" algn="l">
              <a:spcBef>
                <a:spcPts val="0"/>
              </a:spcBef>
              <a:spcAft>
                <a:spcPts val="0"/>
              </a:spcAft>
              <a:buClr>
                <a:schemeClr val="dk1"/>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sz="2200">
              <a:solidFill>
                <a:srgbClr val="FFFFFF"/>
              </a:solidFill>
              <a:latin typeface="Calibri"/>
              <a:ea typeface="Calibri"/>
              <a:cs typeface="Calibri"/>
              <a:sym typeface="Calibri"/>
            </a:endParaRPr>
          </a:p>
        </p:txBody>
      </p:sp>
      <p:sp>
        <p:nvSpPr>
          <p:cNvPr id="277" name="Google Shape;277;p16"/>
          <p:cNvSpPr/>
          <p:nvPr/>
        </p:nvSpPr>
        <p:spPr>
          <a:xfrm>
            <a:off x="731404" y="1295636"/>
            <a:ext cx="10585176" cy="4970591"/>
          </a:xfrm>
          <a:prstGeom prst="rect">
            <a:avLst/>
          </a:prstGeom>
          <a:noFill/>
          <a:ln>
            <a:noFill/>
          </a:ln>
        </p:spPr>
        <p:txBody>
          <a:bodyPr anchorCtr="0" anchor="t" bIns="22850" lIns="45700" spcFirstLastPara="1" rIns="45700" wrap="square" tIns="22850">
            <a:spAutoFit/>
          </a:bodyPr>
          <a:lstStyle/>
          <a:p>
            <a:pPr indent="0" lvl="1" marL="228600" marR="0" rtl="0" algn="l">
              <a:spcBef>
                <a:spcPts val="0"/>
              </a:spcBef>
              <a:spcAft>
                <a:spcPts val="0"/>
              </a:spcAft>
              <a:buNone/>
            </a:pPr>
            <a:r>
              <a:rPr b="0" i="0" lang="en-CA" sz="3200" u="none" cap="none" strike="noStrike">
                <a:solidFill>
                  <a:schemeClr val="lt1"/>
                </a:solidFill>
                <a:latin typeface="Calibri"/>
                <a:ea typeface="Calibri"/>
                <a:cs typeface="Calibri"/>
                <a:sym typeface="Calibri"/>
              </a:rPr>
              <a:t>Previous rule:</a:t>
            </a:r>
            <a:endParaRPr/>
          </a:p>
          <a:p>
            <a:pPr indent="-342900" lvl="1" marL="571500" marR="0" rtl="0" algn="l">
              <a:spcBef>
                <a:spcPts val="0"/>
              </a:spcBef>
              <a:spcAft>
                <a:spcPts val="0"/>
              </a:spcAft>
              <a:buClr>
                <a:schemeClr val="lt1"/>
              </a:buClr>
              <a:buSzPts val="2400"/>
              <a:buFont typeface="Arial"/>
              <a:buChar char="•"/>
            </a:pPr>
            <a:r>
              <a:rPr b="0" i="0" lang="en-CA" sz="2400" u="none" cap="none" strike="noStrike">
                <a:solidFill>
                  <a:schemeClr val="lt1"/>
                </a:solidFill>
                <a:latin typeface="Calibri"/>
                <a:ea typeface="Calibri"/>
                <a:cs typeface="Calibri"/>
                <a:sym typeface="Calibri"/>
              </a:rPr>
              <a:t>Three ribbons of any colour in one season</a:t>
            </a:r>
            <a:endParaRPr/>
          </a:p>
          <a:p>
            <a:pPr indent="-342900" lvl="1" marL="571500" marR="0" rtl="0" algn="l">
              <a:spcBef>
                <a:spcPts val="0"/>
              </a:spcBef>
              <a:spcAft>
                <a:spcPts val="0"/>
              </a:spcAft>
              <a:buClr>
                <a:schemeClr val="lt1"/>
              </a:buClr>
              <a:buSzPts val="2400"/>
              <a:buFont typeface="Arial"/>
              <a:buChar char="•"/>
            </a:pPr>
            <a:r>
              <a:rPr b="0" i="0" lang="en-CA" sz="2400" u="none" cap="none" strike="noStrike">
                <a:solidFill>
                  <a:schemeClr val="lt1"/>
                </a:solidFill>
                <a:latin typeface="Calibri"/>
                <a:ea typeface="Calibri"/>
                <a:cs typeface="Calibri"/>
                <a:sym typeface="Calibri"/>
              </a:rPr>
              <a:t>OR six ribbons over multiple seasons</a:t>
            </a:r>
            <a:endParaRPr/>
          </a:p>
          <a:p>
            <a:pPr indent="0" lvl="1" marL="228600" marR="0" rtl="0" algn="l">
              <a:spcBef>
                <a:spcPts val="600"/>
              </a:spcBef>
              <a:spcAft>
                <a:spcPts val="0"/>
              </a:spcAft>
              <a:buNone/>
            </a:pPr>
            <a:r>
              <a:rPr b="0" i="0" lang="en-CA" sz="3000" u="none" cap="none" strike="noStrike">
                <a:solidFill>
                  <a:schemeClr val="lt1"/>
                </a:solidFill>
                <a:latin typeface="Calibri"/>
                <a:ea typeface="Calibri"/>
                <a:cs typeface="Calibri"/>
                <a:sym typeface="Calibri"/>
              </a:rPr>
              <a:t>New rule:</a:t>
            </a:r>
            <a:endParaRPr/>
          </a:p>
          <a:p>
            <a:pPr indent="0" lvl="1" marL="228600" marR="0" rtl="0" algn="l">
              <a:spcBef>
                <a:spcPts val="0"/>
              </a:spcBef>
              <a:spcAft>
                <a:spcPts val="0"/>
              </a:spcAft>
              <a:buNone/>
            </a:pPr>
            <a:r>
              <a:t/>
            </a:r>
            <a:endParaRPr b="0" i="0" sz="700" u="none" cap="none" strike="noStrike">
              <a:solidFill>
                <a:schemeClr val="lt1"/>
              </a:solidFill>
              <a:latin typeface="Calibri"/>
              <a:ea typeface="Calibri"/>
              <a:cs typeface="Calibri"/>
              <a:sym typeface="Calibri"/>
            </a:endParaRPr>
          </a:p>
          <a:p>
            <a:pPr indent="0" lvl="1" marL="228600" marR="0" rtl="0" algn="l">
              <a:spcBef>
                <a:spcPts val="0"/>
              </a:spcBef>
              <a:spcAft>
                <a:spcPts val="0"/>
              </a:spcAft>
              <a:buNone/>
            </a:pPr>
            <a:r>
              <a:rPr b="0" i="0" lang="en-CA" sz="2700" u="none" cap="none" strike="noStrike">
                <a:solidFill>
                  <a:schemeClr val="lt1"/>
                </a:solidFill>
                <a:latin typeface="Calibri"/>
                <a:ea typeface="Calibri"/>
                <a:cs typeface="Calibri"/>
                <a:sym typeface="Calibri"/>
              </a:rPr>
              <a:t>Each ribbon will be assigned a point with greater weight being given to higher placements. </a:t>
            </a:r>
            <a:endParaRPr/>
          </a:p>
          <a:p>
            <a:pPr indent="-285750" lvl="1" marL="514350" marR="0" rtl="0" algn="l">
              <a:spcBef>
                <a:spcPts val="0"/>
              </a:spcBef>
              <a:spcAft>
                <a:spcPts val="0"/>
              </a:spcAft>
              <a:buClr>
                <a:schemeClr val="lt1"/>
              </a:buClr>
              <a:buSzPts val="2700"/>
              <a:buFont typeface="Arial"/>
              <a:buChar char="•"/>
            </a:pPr>
            <a:r>
              <a:rPr b="0" i="0" lang="en-CA" sz="2700" u="none" cap="none" strike="noStrike">
                <a:solidFill>
                  <a:schemeClr val="lt1"/>
                </a:solidFill>
                <a:latin typeface="Calibri"/>
                <a:ea typeface="Calibri"/>
                <a:cs typeface="Calibri"/>
                <a:sym typeface="Calibri"/>
              </a:rPr>
              <a:t>First place ribbon = </a:t>
            </a:r>
            <a:r>
              <a:rPr b="0" i="0" lang="en-CA" sz="2700" u="none" cap="none" strike="noStrike">
                <a:solidFill>
                  <a:srgbClr val="00B0F0"/>
                </a:solidFill>
                <a:latin typeface="Calibri"/>
                <a:ea typeface="Calibri"/>
                <a:cs typeface="Calibri"/>
                <a:sym typeface="Calibri"/>
              </a:rPr>
              <a:t>3 points</a:t>
            </a:r>
            <a:endParaRPr/>
          </a:p>
          <a:p>
            <a:pPr indent="-285750" lvl="1" marL="514350" marR="0" rtl="0" algn="l">
              <a:spcBef>
                <a:spcPts val="0"/>
              </a:spcBef>
              <a:spcAft>
                <a:spcPts val="0"/>
              </a:spcAft>
              <a:buClr>
                <a:schemeClr val="lt1"/>
              </a:buClr>
              <a:buSzPts val="2700"/>
              <a:buFont typeface="Arial"/>
              <a:buChar char="•"/>
            </a:pPr>
            <a:r>
              <a:rPr b="0" i="0" lang="en-CA" sz="2700" u="none" cap="none" strike="noStrike">
                <a:solidFill>
                  <a:schemeClr val="lt1"/>
                </a:solidFill>
                <a:latin typeface="Calibri"/>
                <a:ea typeface="Calibri"/>
                <a:cs typeface="Calibri"/>
                <a:sym typeface="Calibri"/>
              </a:rPr>
              <a:t>Second place ribbon = </a:t>
            </a:r>
            <a:r>
              <a:rPr b="0" i="0" lang="en-CA" sz="2700" u="none" cap="none" strike="noStrike">
                <a:solidFill>
                  <a:srgbClr val="00B0F0"/>
                </a:solidFill>
                <a:latin typeface="Calibri"/>
                <a:ea typeface="Calibri"/>
                <a:cs typeface="Calibri"/>
                <a:sym typeface="Calibri"/>
              </a:rPr>
              <a:t>2 points</a:t>
            </a:r>
            <a:endParaRPr/>
          </a:p>
          <a:p>
            <a:pPr indent="-285750" lvl="1" marL="514350" marR="0" rtl="0" algn="l">
              <a:spcBef>
                <a:spcPts val="0"/>
              </a:spcBef>
              <a:spcAft>
                <a:spcPts val="0"/>
              </a:spcAft>
              <a:buClr>
                <a:schemeClr val="lt1"/>
              </a:buClr>
              <a:buSzPts val="2700"/>
              <a:buFont typeface="Arial"/>
              <a:buChar char="•"/>
            </a:pPr>
            <a:r>
              <a:rPr b="0" i="0" lang="en-CA" sz="2700" u="none" cap="none" strike="noStrike">
                <a:solidFill>
                  <a:schemeClr val="lt1"/>
                </a:solidFill>
                <a:latin typeface="Calibri"/>
                <a:ea typeface="Calibri"/>
                <a:cs typeface="Calibri"/>
                <a:sym typeface="Calibri"/>
              </a:rPr>
              <a:t>Third place ribbon = </a:t>
            </a:r>
            <a:r>
              <a:rPr b="0" i="0" lang="en-CA" sz="2700" u="none" cap="none" strike="noStrike">
                <a:solidFill>
                  <a:srgbClr val="00B0F0"/>
                </a:solidFill>
                <a:latin typeface="Calibri"/>
                <a:ea typeface="Calibri"/>
                <a:cs typeface="Calibri"/>
                <a:sym typeface="Calibri"/>
              </a:rPr>
              <a:t>1 point</a:t>
            </a:r>
            <a:endParaRPr/>
          </a:p>
          <a:p>
            <a:pPr indent="-209550" lvl="1" marL="514350" marR="0" rtl="0" algn="l">
              <a:spcBef>
                <a:spcPts val="0"/>
              </a:spcBef>
              <a:spcAft>
                <a:spcPts val="0"/>
              </a:spcAft>
              <a:buClr>
                <a:schemeClr val="dk1"/>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1" marL="228600" marR="0" rtl="0" algn="l">
              <a:spcBef>
                <a:spcPts val="0"/>
              </a:spcBef>
              <a:spcAft>
                <a:spcPts val="0"/>
              </a:spcAft>
              <a:buNone/>
            </a:pPr>
            <a:r>
              <a:rPr b="0" i="0" lang="en-CA" sz="2700" u="none" cap="none" strike="noStrike">
                <a:solidFill>
                  <a:schemeClr val="lt1"/>
                </a:solidFill>
                <a:latin typeface="Calibri"/>
                <a:ea typeface="Calibri"/>
                <a:cs typeface="Calibri"/>
                <a:sym typeface="Calibri"/>
              </a:rPr>
              <a:t>A member must accumulate either </a:t>
            </a:r>
            <a:r>
              <a:rPr b="0" i="0" lang="en-CA" sz="2700" u="none" cap="none" strike="noStrike">
                <a:solidFill>
                  <a:srgbClr val="00B0F0"/>
                </a:solidFill>
                <a:latin typeface="Calibri"/>
                <a:ea typeface="Calibri"/>
                <a:cs typeface="Calibri"/>
                <a:sym typeface="Calibri"/>
              </a:rPr>
              <a:t>9 points in a single season or 18 points over multiple seasons</a:t>
            </a:r>
            <a:r>
              <a:rPr b="0" i="0" lang="en-CA" sz="2700" u="none" cap="none" strike="noStrike">
                <a:solidFill>
                  <a:schemeClr val="lt1"/>
                </a:solidFill>
                <a:latin typeface="Calibri"/>
                <a:ea typeface="Calibri"/>
                <a:cs typeface="Calibri"/>
                <a:sym typeface="Calibri"/>
              </a:rPr>
              <a:t> to qualify for graduation to Level 2.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7"/>
          <p:cNvSpPr txBox="1"/>
          <p:nvPr>
            <p:ph type="title"/>
          </p:nvPr>
        </p:nvSpPr>
        <p:spPr>
          <a:xfrm>
            <a:off x="3651250" y="429782"/>
            <a:ext cx="4889500" cy="71755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900"/>
              <a:buFont typeface="Calibri"/>
              <a:buNone/>
            </a:pPr>
            <a:r>
              <a:rPr lang="en-CA" sz="3900"/>
              <a:t>Use of drones</a:t>
            </a:r>
            <a:endParaRPr sz="3900"/>
          </a:p>
        </p:txBody>
      </p:sp>
      <p:sp>
        <p:nvSpPr>
          <p:cNvPr id="283" name="Google Shape;283;p17"/>
          <p:cNvSpPr txBox="1"/>
          <p:nvPr/>
        </p:nvSpPr>
        <p:spPr>
          <a:xfrm>
            <a:off x="902947" y="1166396"/>
            <a:ext cx="10405156" cy="882293"/>
          </a:xfrm>
          <a:prstGeom prst="rect">
            <a:avLst/>
          </a:prstGeom>
          <a:no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lang="en-CA" sz="2700">
                <a:solidFill>
                  <a:srgbClr val="FFFFFF"/>
                </a:solidFill>
                <a:latin typeface="Calibri"/>
                <a:ea typeface="Calibri"/>
                <a:cs typeface="Calibri"/>
                <a:sym typeface="Calibri"/>
              </a:rPr>
              <a:t>Starting now, drone photography will be allowed for all </a:t>
            </a:r>
            <a:endParaRPr sz="2700">
              <a:solidFill>
                <a:srgbClr val="FFFFFF"/>
              </a:solidFill>
              <a:latin typeface="Calibri"/>
              <a:ea typeface="Calibri"/>
              <a:cs typeface="Calibri"/>
              <a:sym typeface="Calibri"/>
            </a:endParaRPr>
          </a:p>
          <a:p>
            <a:pPr indent="0" lvl="0" marL="0" marR="0" rtl="0" algn="ctr">
              <a:spcBef>
                <a:spcPts val="0"/>
              </a:spcBef>
              <a:spcAft>
                <a:spcPts val="0"/>
              </a:spcAft>
              <a:buNone/>
            </a:pPr>
            <a:r>
              <a:rPr lang="en-CA" sz="2700">
                <a:solidFill>
                  <a:srgbClr val="FFFFFF"/>
                </a:solidFill>
                <a:latin typeface="Calibri"/>
                <a:ea typeface="Calibri"/>
                <a:cs typeface="Calibri"/>
                <a:sym typeface="Calibri"/>
              </a:rPr>
              <a:t>club challenges and competitions. </a:t>
            </a:r>
            <a:endParaRPr sz="2700">
              <a:solidFill>
                <a:srgbClr val="C00000"/>
              </a:solidFill>
              <a:latin typeface="Calibri"/>
              <a:ea typeface="Calibri"/>
              <a:cs typeface="Calibri"/>
              <a:sym typeface="Calibri"/>
            </a:endParaRPr>
          </a:p>
        </p:txBody>
      </p:sp>
      <p:pic>
        <p:nvPicPr>
          <p:cNvPr id="284" name="Google Shape;284;p17"/>
          <p:cNvPicPr preferRelativeResize="0"/>
          <p:nvPr/>
        </p:nvPicPr>
        <p:blipFill rotWithShape="1">
          <a:blip r:embed="rId3">
            <a:alphaModFix/>
          </a:blip>
          <a:srcRect b="0" l="0" r="0" t="0"/>
          <a:stretch/>
        </p:blipFill>
        <p:spPr>
          <a:xfrm>
            <a:off x="5619750" y="2115364"/>
            <a:ext cx="971550" cy="971550"/>
          </a:xfrm>
          <a:prstGeom prst="rect">
            <a:avLst/>
          </a:prstGeom>
          <a:noFill/>
          <a:ln>
            <a:noFill/>
          </a:ln>
        </p:spPr>
      </p:pic>
      <p:pic>
        <p:nvPicPr>
          <p:cNvPr id="285" name="Google Shape;285;p17"/>
          <p:cNvPicPr preferRelativeResize="0"/>
          <p:nvPr/>
        </p:nvPicPr>
        <p:blipFill rotWithShape="1">
          <a:blip r:embed="rId4">
            <a:alphaModFix/>
          </a:blip>
          <a:srcRect b="0" l="0" r="0" t="0"/>
          <a:stretch/>
        </p:blipFill>
        <p:spPr>
          <a:xfrm>
            <a:off x="3202442" y="3161991"/>
            <a:ext cx="5806166" cy="3471728"/>
          </a:xfrm>
          <a:prstGeom prst="rect">
            <a:avLst/>
          </a:prstGeom>
          <a:noFill/>
          <a:ln cap="flat" cmpd="sng" w="9525">
            <a:solidFill>
              <a:schemeClr val="lt1"/>
            </a:solidFill>
            <a:prstDash val="solid"/>
            <a:miter lim="800000"/>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8"/>
          <p:cNvSpPr txBox="1"/>
          <p:nvPr>
            <p:ph type="title"/>
          </p:nvPr>
        </p:nvSpPr>
        <p:spPr>
          <a:xfrm>
            <a:off x="657225" y="484211"/>
            <a:ext cx="10461333" cy="71755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Calibri"/>
              <a:buNone/>
            </a:pPr>
            <a:r>
              <a:rPr lang="en-CA" sz="3900"/>
              <a:t>CAPA (and CPOPC)  position on AI (Artificial Intelligence)</a:t>
            </a:r>
            <a:endParaRPr sz="3900"/>
          </a:p>
        </p:txBody>
      </p:sp>
      <p:sp>
        <p:nvSpPr>
          <p:cNvPr id="291" name="Google Shape;291;p18"/>
          <p:cNvSpPr txBox="1"/>
          <p:nvPr/>
        </p:nvSpPr>
        <p:spPr>
          <a:xfrm>
            <a:off x="1055440" y="1810608"/>
            <a:ext cx="10405156" cy="3236784"/>
          </a:xfrm>
          <a:prstGeom prst="rect">
            <a:avLst/>
          </a:prstGeom>
          <a:noFill/>
          <a:ln>
            <a:noFill/>
          </a:ln>
        </p:spPr>
        <p:txBody>
          <a:bodyPr anchorCtr="0" anchor="ctr" bIns="25400" lIns="25400" spcFirstLastPara="1" rIns="25400" wrap="square" tIns="25400">
            <a:spAutoFit/>
          </a:bodyPr>
          <a:lstStyle/>
          <a:p>
            <a:pPr indent="-342900" lvl="0" marL="342900" marR="0" rtl="0" algn="l">
              <a:spcBef>
                <a:spcPts val="1800"/>
              </a:spcBef>
              <a:spcAft>
                <a:spcPts val="0"/>
              </a:spcAft>
              <a:buClr>
                <a:schemeClr val="lt1"/>
              </a:buClr>
              <a:buSzPts val="2700"/>
              <a:buFont typeface="Arial"/>
              <a:buChar char="•"/>
            </a:pPr>
            <a:r>
              <a:rPr lang="en-CA" sz="2700">
                <a:solidFill>
                  <a:schemeClr val="lt1"/>
                </a:solidFill>
                <a:latin typeface="Calibri"/>
                <a:ea typeface="Calibri"/>
                <a:cs typeface="Calibri"/>
                <a:sym typeface="Calibri"/>
              </a:rPr>
              <a:t>An image created from scratch by an AI system that contains no image captured by the entrant will not be accepted.</a:t>
            </a:r>
            <a:endParaRPr/>
          </a:p>
          <a:p>
            <a:pPr indent="-342900" lvl="0" marL="342900" marR="0" rtl="0" algn="l">
              <a:spcBef>
                <a:spcPts val="1800"/>
              </a:spcBef>
              <a:spcAft>
                <a:spcPts val="0"/>
              </a:spcAft>
              <a:buClr>
                <a:schemeClr val="lt1"/>
              </a:buClr>
              <a:buSzPts val="2700"/>
              <a:buFont typeface="Arial"/>
              <a:buChar char="•"/>
            </a:pPr>
            <a:r>
              <a:rPr lang="en-CA" sz="2700">
                <a:solidFill>
                  <a:schemeClr val="lt1"/>
                </a:solidFill>
                <a:latin typeface="Calibri"/>
                <a:ea typeface="Calibri"/>
                <a:cs typeface="Calibri"/>
                <a:sym typeface="Calibri"/>
              </a:rPr>
              <a:t>AI sky replacement is permitted providing the new sky was captured by the entrant. </a:t>
            </a:r>
            <a:endParaRPr/>
          </a:p>
          <a:p>
            <a:pPr indent="-342900" lvl="0" marL="342900" marR="0" rtl="0" algn="l">
              <a:spcBef>
                <a:spcPts val="1800"/>
              </a:spcBef>
              <a:spcAft>
                <a:spcPts val="0"/>
              </a:spcAft>
              <a:buClr>
                <a:schemeClr val="lt1"/>
              </a:buClr>
              <a:buSzPts val="2700"/>
              <a:buFont typeface="Arial"/>
              <a:buChar char="•"/>
            </a:pPr>
            <a:r>
              <a:rPr lang="en-CA" sz="2700">
                <a:solidFill>
                  <a:schemeClr val="lt1"/>
                </a:solidFill>
                <a:latin typeface="Calibri"/>
                <a:ea typeface="Calibri"/>
                <a:cs typeface="Calibri"/>
                <a:sym typeface="Calibri"/>
              </a:rPr>
              <a:t>Permissible AI features are limited to: clear, de-noise, masking, sharpening, subject selection, tone adjustments, upsizing.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9"/>
          <p:cNvSpPr txBox="1"/>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alibri"/>
              <a:buNone/>
            </a:pPr>
            <a:r>
              <a:rPr lang="en-CA" sz="4400">
                <a:solidFill>
                  <a:schemeClr val="lt1"/>
                </a:solidFill>
                <a:latin typeface="Calibri"/>
                <a:ea typeface="Calibri"/>
                <a:cs typeface="Calibri"/>
                <a:sym typeface="Calibri"/>
              </a:rPr>
              <a:t>Levelling the playing field</a:t>
            </a:r>
            <a:endParaRPr sz="4400">
              <a:solidFill>
                <a:schemeClr val="lt1"/>
              </a:solidFill>
              <a:latin typeface="Calibri"/>
              <a:ea typeface="Calibri"/>
              <a:cs typeface="Calibri"/>
              <a:sym typeface="Calibri"/>
            </a:endParaRPr>
          </a:p>
        </p:txBody>
      </p:sp>
      <p:sp>
        <p:nvSpPr>
          <p:cNvPr id="297" name="Google Shape;297;p19"/>
          <p:cNvSpPr txBox="1"/>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lt1"/>
              </a:buClr>
              <a:buSzPts val="2800"/>
              <a:buFont typeface="Arial"/>
              <a:buChar char="•"/>
            </a:pPr>
            <a:r>
              <a:rPr lang="en-CA" sz="2800">
                <a:solidFill>
                  <a:schemeClr val="lt1"/>
                </a:solidFill>
                <a:latin typeface="Calibri"/>
                <a:ea typeface="Calibri"/>
                <a:cs typeface="Calibri"/>
                <a:sym typeface="Calibri"/>
              </a:rPr>
              <a:t>A method has been designed to level the field so that there is a  greater range of people winning ribbons.</a:t>
            </a:r>
            <a:endParaRPr/>
          </a:p>
          <a:p>
            <a:pPr indent="-228600" lvl="0" marL="228600" marR="0" rtl="0" algn="l">
              <a:lnSpc>
                <a:spcPct val="90000"/>
              </a:lnSpc>
              <a:spcBef>
                <a:spcPts val="1800"/>
              </a:spcBef>
              <a:spcAft>
                <a:spcPts val="0"/>
              </a:spcAft>
              <a:buClr>
                <a:schemeClr val="lt1"/>
              </a:buClr>
              <a:buSzPts val="2800"/>
              <a:buFont typeface="Arial"/>
              <a:buChar char="•"/>
            </a:pPr>
            <a:r>
              <a:rPr lang="en-CA" sz="2800">
                <a:solidFill>
                  <a:schemeClr val="lt1"/>
                </a:solidFill>
                <a:latin typeface="Calibri"/>
                <a:ea typeface="Calibri"/>
                <a:cs typeface="Calibri"/>
                <a:sym typeface="Calibri"/>
              </a:rPr>
              <a:t>An </a:t>
            </a:r>
            <a:r>
              <a:rPr lang="en-CA" sz="2800">
                <a:solidFill>
                  <a:srgbClr val="00B0F0"/>
                </a:solidFill>
                <a:latin typeface="Calibri"/>
                <a:ea typeface="Calibri"/>
                <a:cs typeface="Calibri"/>
                <a:sym typeface="Calibri"/>
              </a:rPr>
              <a:t>Award of Excellence </a:t>
            </a:r>
            <a:r>
              <a:rPr lang="en-CA" sz="2800">
                <a:solidFill>
                  <a:schemeClr val="lt1"/>
                </a:solidFill>
                <a:latin typeface="Calibri"/>
                <a:ea typeface="Calibri"/>
                <a:cs typeface="Calibri"/>
                <a:sym typeface="Calibri"/>
              </a:rPr>
              <a:t>would be given to the highest scoring image regardless of the photographer’s level. This award would be </a:t>
            </a:r>
            <a:r>
              <a:rPr lang="en-CA" sz="2800">
                <a:solidFill>
                  <a:srgbClr val="00B0F0"/>
                </a:solidFill>
                <a:latin typeface="Calibri"/>
                <a:ea typeface="Calibri"/>
                <a:cs typeface="Calibri"/>
                <a:sym typeface="Calibri"/>
              </a:rPr>
              <a:t>in addition</a:t>
            </a:r>
            <a:r>
              <a:rPr lang="en-CA" sz="2800">
                <a:solidFill>
                  <a:srgbClr val="FFFF00"/>
                </a:solidFill>
                <a:latin typeface="Calibri"/>
                <a:ea typeface="Calibri"/>
                <a:cs typeface="Calibri"/>
                <a:sym typeface="Calibri"/>
              </a:rPr>
              <a:t> </a:t>
            </a:r>
            <a:r>
              <a:rPr lang="en-CA" sz="2800">
                <a:solidFill>
                  <a:schemeClr val="lt1"/>
                </a:solidFill>
                <a:latin typeface="Calibri"/>
                <a:ea typeface="Calibri"/>
                <a:cs typeface="Calibri"/>
                <a:sym typeface="Calibri"/>
              </a:rPr>
              <a:t>to first, second, third place ribbons at each level.</a:t>
            </a:r>
            <a:endParaRPr/>
          </a:p>
          <a:p>
            <a:pPr indent="-228600" lvl="0" marL="228600" marR="0" rtl="0" algn="l">
              <a:lnSpc>
                <a:spcPct val="90000"/>
              </a:lnSpc>
              <a:spcBef>
                <a:spcPts val="1800"/>
              </a:spcBef>
              <a:spcAft>
                <a:spcPts val="0"/>
              </a:spcAft>
              <a:buClr>
                <a:schemeClr val="lt1"/>
              </a:buClr>
              <a:buSzPts val="2800"/>
              <a:buFont typeface="Arial"/>
              <a:buChar char="•"/>
            </a:pPr>
            <a:r>
              <a:rPr lang="en-CA" sz="2800">
                <a:solidFill>
                  <a:schemeClr val="lt1"/>
                </a:solidFill>
                <a:latin typeface="Calibri"/>
                <a:ea typeface="Calibri"/>
                <a:cs typeface="Calibri"/>
                <a:sym typeface="Calibri"/>
              </a:rPr>
              <a:t>Feasibility of website modifications is being studied. </a:t>
            </a:r>
            <a:endParaRPr sz="28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2800"/>
              <a:buFont typeface="Arial"/>
              <a:buNone/>
            </a:pPr>
            <a:r>
              <a:t/>
            </a:r>
            <a:endParaRPr sz="2800">
              <a:solidFill>
                <a:schemeClr val="lt1"/>
              </a:solidFill>
              <a:latin typeface="Calibri"/>
              <a:ea typeface="Calibri"/>
              <a:cs typeface="Calibri"/>
              <a:sym typeface="Calibri"/>
            </a:endParaRPr>
          </a:p>
        </p:txBody>
      </p:sp>
      <p:pic>
        <p:nvPicPr>
          <p:cNvPr id="298" name="Google Shape;298;p19"/>
          <p:cNvPicPr preferRelativeResize="0"/>
          <p:nvPr/>
        </p:nvPicPr>
        <p:blipFill rotWithShape="1">
          <a:blip r:embed="rId3">
            <a:alphaModFix/>
          </a:blip>
          <a:srcRect b="0" l="0" r="0" t="0"/>
          <a:stretch/>
        </p:blipFill>
        <p:spPr>
          <a:xfrm>
            <a:off x="9117021" y="3814810"/>
            <a:ext cx="2341554" cy="26780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
          <p:cNvSpPr txBox="1"/>
          <p:nvPr>
            <p:ph type="title"/>
          </p:nvPr>
        </p:nvSpPr>
        <p:spPr>
          <a:xfrm>
            <a:off x="603250" y="476250"/>
            <a:ext cx="4889500" cy="7175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lang="en-CA"/>
              <a:t>Welcome</a:t>
            </a:r>
            <a:endParaRPr/>
          </a:p>
        </p:txBody>
      </p:sp>
      <p:sp>
        <p:nvSpPr>
          <p:cNvPr id="161" name="Google Shape;161;p2"/>
          <p:cNvSpPr txBox="1"/>
          <p:nvPr>
            <p:ph idx="1" type="body"/>
          </p:nvPr>
        </p:nvSpPr>
        <p:spPr>
          <a:xfrm>
            <a:off x="603250" y="1122981"/>
            <a:ext cx="4889500" cy="467390"/>
          </a:xfrm>
          <a:prstGeom prst="rect">
            <a:avLst/>
          </a:prstGeom>
          <a:noFill/>
          <a:ln>
            <a:noFill/>
          </a:ln>
        </p:spPr>
        <p:txBody>
          <a:bodyPr anchorCtr="0" anchor="t" bIns="22850" lIns="22850" spcFirstLastPara="1" rIns="22850" wrap="square" tIns="22850">
            <a:normAutofit lnSpcReduction="10000"/>
          </a:bodyPr>
          <a:lstStyle/>
          <a:p>
            <a:pPr indent="0" lvl="0" marL="0" rtl="0" algn="l">
              <a:lnSpc>
                <a:spcPct val="100000"/>
              </a:lnSpc>
              <a:spcBef>
                <a:spcPts val="0"/>
              </a:spcBef>
              <a:spcAft>
                <a:spcPts val="0"/>
              </a:spcAft>
              <a:buClr>
                <a:schemeClr val="lt1"/>
              </a:buClr>
              <a:buSzPts val="2800"/>
              <a:buNone/>
            </a:pPr>
            <a:r>
              <a:rPr b="1" lang="en-CA" sz="2800"/>
              <a:t>First meeting of new year</a:t>
            </a:r>
            <a:endParaRPr/>
          </a:p>
        </p:txBody>
      </p:sp>
      <p:sp>
        <p:nvSpPr>
          <p:cNvPr id="162" name="Google Shape;162;p2"/>
          <p:cNvSpPr txBox="1"/>
          <p:nvPr>
            <p:ph idx="2" type="body"/>
          </p:nvPr>
        </p:nvSpPr>
        <p:spPr>
          <a:xfrm>
            <a:off x="537935" y="1786795"/>
            <a:ext cx="4774293" cy="412800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800"/>
              <a:buChar char="•"/>
            </a:pPr>
            <a:r>
              <a:rPr lang="en-CA"/>
              <a:t>Acknowledgement of guests and prospective members</a:t>
            </a:r>
            <a:endParaRPr/>
          </a:p>
          <a:p>
            <a:pPr indent="-228600" lvl="0" marL="228600" rtl="0" algn="l">
              <a:lnSpc>
                <a:spcPct val="90000"/>
              </a:lnSpc>
              <a:spcBef>
                <a:spcPts val="1000"/>
              </a:spcBef>
              <a:spcAft>
                <a:spcPts val="0"/>
              </a:spcAft>
              <a:buClr>
                <a:schemeClr val="lt1"/>
              </a:buClr>
              <a:buSzPts val="2800"/>
              <a:buChar char="•"/>
            </a:pPr>
            <a:r>
              <a:rPr lang="en-CA"/>
              <a:t>Break between 11am and 11.30</a:t>
            </a:r>
            <a:endParaRPr/>
          </a:p>
          <a:p>
            <a:pPr indent="-228600" lvl="0" marL="228600" rtl="0" algn="l">
              <a:lnSpc>
                <a:spcPct val="90000"/>
              </a:lnSpc>
              <a:spcBef>
                <a:spcPts val="1000"/>
              </a:spcBef>
              <a:spcAft>
                <a:spcPts val="0"/>
              </a:spcAft>
              <a:buClr>
                <a:schemeClr val="lt1"/>
              </a:buClr>
              <a:buSzPts val="2800"/>
              <a:buChar char="•"/>
            </a:pPr>
            <a:r>
              <a:rPr lang="en-CA"/>
              <a:t>Toilets are upstairs</a:t>
            </a:r>
            <a:endParaRPr/>
          </a:p>
          <a:p>
            <a:pPr indent="-228600" lvl="0" marL="228600" rtl="0" algn="l">
              <a:lnSpc>
                <a:spcPct val="90000"/>
              </a:lnSpc>
              <a:spcBef>
                <a:spcPts val="1000"/>
              </a:spcBef>
              <a:spcAft>
                <a:spcPts val="0"/>
              </a:spcAft>
              <a:buClr>
                <a:schemeClr val="lt1"/>
              </a:buClr>
              <a:buSzPts val="2800"/>
              <a:buChar char="•"/>
            </a:pPr>
            <a:r>
              <a:rPr lang="en-CA"/>
              <a:t>Please be respectful of others but do </a:t>
            </a:r>
            <a:r>
              <a:rPr lang="en-CA">
                <a:solidFill>
                  <a:srgbClr val="00B0F0"/>
                </a:solidFill>
              </a:rPr>
              <a:t>join in, ask questions</a:t>
            </a:r>
            <a:r>
              <a:rPr lang="en-CA"/>
              <a:t> and </a:t>
            </a:r>
            <a:r>
              <a:rPr lang="en-CA">
                <a:solidFill>
                  <a:srgbClr val="00B0F0"/>
                </a:solidFill>
              </a:rPr>
              <a:t>participate!</a:t>
            </a:r>
            <a:endParaRPr/>
          </a:p>
          <a:p>
            <a:pPr indent="-101600" lvl="0" marL="228600" rtl="0" algn="l">
              <a:lnSpc>
                <a:spcPct val="90000"/>
              </a:lnSpc>
              <a:spcBef>
                <a:spcPts val="1000"/>
              </a:spcBef>
              <a:spcAft>
                <a:spcPts val="0"/>
              </a:spcAft>
              <a:buClr>
                <a:schemeClr val="lt1"/>
              </a:buClr>
              <a:buSzPts val="2000"/>
              <a:buNone/>
            </a:pPr>
            <a:r>
              <a:t/>
            </a:r>
            <a:endParaRPr sz="2000"/>
          </a:p>
        </p:txBody>
      </p:sp>
      <p:sp>
        <p:nvSpPr>
          <p:cNvPr id="163" name="Google Shape;163;p2"/>
          <p:cNvSpPr txBox="1"/>
          <p:nvPr/>
        </p:nvSpPr>
        <p:spPr>
          <a:xfrm>
            <a:off x="7140116" y="4715175"/>
            <a:ext cx="3276364" cy="235962"/>
          </a:xfrm>
          <a:prstGeom prst="rect">
            <a:avLst/>
          </a:prstGeom>
          <a:no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0" i="0" lang="en-CA" sz="1200" u="none" cap="none" strike="noStrike">
                <a:solidFill>
                  <a:srgbClr val="FFFFFF"/>
                </a:solidFill>
                <a:latin typeface="Calibri"/>
                <a:ea typeface="Calibri"/>
                <a:cs typeface="Calibri"/>
                <a:sym typeface="Calibri"/>
              </a:rPr>
              <a:t> Sandy Menard</a:t>
            </a:r>
            <a:endParaRPr/>
          </a:p>
        </p:txBody>
      </p:sp>
      <p:pic>
        <p:nvPicPr>
          <p:cNvPr id="164" name="Google Shape;164;p2"/>
          <p:cNvPicPr preferRelativeResize="0"/>
          <p:nvPr>
            <p:ph idx="3" type="pic"/>
          </p:nvPr>
        </p:nvPicPr>
        <p:blipFill rotWithShape="1">
          <a:blip r:embed="rId3">
            <a:alphaModFix/>
          </a:blip>
          <a:srcRect b="12957" l="0" r="0" t="12956"/>
          <a:stretch/>
        </p:blipFill>
        <p:spPr>
          <a:xfrm>
            <a:off x="5693229" y="1733781"/>
            <a:ext cx="6105359" cy="3217356"/>
          </a:xfrm>
          <a:prstGeom prst="rect">
            <a:avLst/>
          </a:prstGeom>
          <a:noFill/>
          <a:ln cap="flat" cmpd="sng" w="9525">
            <a:solidFill>
              <a:schemeClr val="lt1"/>
            </a:solidFill>
            <a:prstDash val="solid"/>
            <a:miter lim="800000"/>
            <a:headEnd len="sm" w="sm" type="none"/>
            <a:tailEnd len="sm" w="sm" type="none"/>
          </a:ln>
        </p:spPr>
      </p:pic>
      <p:sp>
        <p:nvSpPr>
          <p:cNvPr id="165" name="Google Shape;165;p2"/>
          <p:cNvSpPr txBox="1"/>
          <p:nvPr/>
        </p:nvSpPr>
        <p:spPr>
          <a:xfrm>
            <a:off x="7357712" y="5309996"/>
            <a:ext cx="284117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CA" sz="2400" u="none" cap="none" strike="noStrike">
                <a:solidFill>
                  <a:schemeClr val="lt1"/>
                </a:solidFill>
                <a:latin typeface="Calibri"/>
                <a:ea typeface="Calibri"/>
                <a:cs typeface="Calibri"/>
                <a:sym typeface="Calibri"/>
              </a:rPr>
              <a:t>Marianne Pethke</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0"/>
          <p:cNvSpPr txBox="1"/>
          <p:nvPr/>
        </p:nvSpPr>
        <p:spPr>
          <a:xfrm>
            <a:off x="803412" y="592821"/>
            <a:ext cx="8913130" cy="717550"/>
          </a:xfrm>
          <a:prstGeom prst="rect">
            <a:avLst/>
          </a:prstGeom>
          <a:noFill/>
          <a:ln>
            <a:noFill/>
          </a:ln>
        </p:spPr>
        <p:txBody>
          <a:bodyPr anchorCtr="0" anchor="t" bIns="22850" lIns="45700" spcFirstLastPara="1" rIns="45700" wrap="square" tIns="22850">
            <a:noAutofit/>
          </a:bodyPr>
          <a:lstStyle/>
          <a:p>
            <a:pPr indent="0" lvl="0" marL="0" marR="0" rtl="0" algn="l">
              <a:lnSpc>
                <a:spcPct val="80000"/>
              </a:lnSpc>
              <a:spcBef>
                <a:spcPts val="0"/>
              </a:spcBef>
              <a:spcAft>
                <a:spcPts val="0"/>
              </a:spcAft>
              <a:buClr>
                <a:srgbClr val="FFFFFF"/>
              </a:buClr>
              <a:buSzPts val="4400"/>
              <a:buFont typeface="Calibri"/>
              <a:buNone/>
            </a:pPr>
            <a:r>
              <a:rPr b="1" i="0" lang="en-CA" sz="4400" u="none" cap="none" strike="noStrike">
                <a:solidFill>
                  <a:srgbClr val="FFFFFF"/>
                </a:solidFill>
                <a:latin typeface="Calibri"/>
                <a:ea typeface="Calibri"/>
                <a:cs typeface="Calibri"/>
                <a:sym typeface="Calibri"/>
              </a:rPr>
              <a:t>Voting</a:t>
            </a:r>
            <a:r>
              <a:rPr b="1" i="0" lang="en-CA" sz="3300" u="none" cap="none" strike="noStrike">
                <a:solidFill>
                  <a:srgbClr val="FFFFFF"/>
                </a:solidFill>
                <a:latin typeface="Calibri"/>
                <a:ea typeface="Calibri"/>
                <a:cs typeface="Calibri"/>
                <a:sym typeface="Calibri"/>
              </a:rPr>
              <a:t> </a:t>
            </a:r>
            <a:r>
              <a:rPr b="1" i="0" lang="en-CA" sz="4400" u="none" cap="none" strike="noStrike">
                <a:solidFill>
                  <a:srgbClr val="FFFFFF"/>
                </a:solidFill>
                <a:latin typeface="Calibri"/>
                <a:ea typeface="Calibri"/>
                <a:cs typeface="Calibri"/>
                <a:sym typeface="Calibri"/>
              </a:rPr>
              <a:t>on an image</a:t>
            </a:r>
            <a:endParaRPr b="1" i="0" sz="3300" u="none" cap="none" strike="noStrike">
              <a:solidFill>
                <a:srgbClr val="FFFFFF"/>
              </a:solidFill>
              <a:latin typeface="Calibri"/>
              <a:ea typeface="Calibri"/>
              <a:cs typeface="Calibri"/>
              <a:sym typeface="Calibri"/>
            </a:endParaRPr>
          </a:p>
          <a:p>
            <a:pPr indent="0" lvl="0" marL="0" marR="0" rtl="0" algn="l">
              <a:lnSpc>
                <a:spcPct val="80000"/>
              </a:lnSpc>
              <a:spcBef>
                <a:spcPts val="0"/>
              </a:spcBef>
              <a:spcAft>
                <a:spcPts val="0"/>
              </a:spcAft>
              <a:buClr>
                <a:srgbClr val="FFFFFF"/>
              </a:buClr>
              <a:buSzPts val="3000"/>
              <a:buFont typeface="Calibri"/>
              <a:buNone/>
            </a:pPr>
            <a:r>
              <a:t/>
            </a:r>
            <a:endParaRPr b="1" i="0" sz="3000" u="none" cap="none" strike="noStrike">
              <a:solidFill>
                <a:srgbClr val="FFFFFF"/>
              </a:solidFill>
              <a:latin typeface="Calibri"/>
              <a:ea typeface="Calibri"/>
              <a:cs typeface="Calibri"/>
              <a:sym typeface="Calibri"/>
            </a:endParaRPr>
          </a:p>
          <a:p>
            <a:pPr indent="0" lvl="0" marL="0" marR="0" rtl="0" algn="l">
              <a:lnSpc>
                <a:spcPct val="80000"/>
              </a:lnSpc>
              <a:spcBef>
                <a:spcPts val="0"/>
              </a:spcBef>
              <a:spcAft>
                <a:spcPts val="0"/>
              </a:spcAft>
              <a:buClr>
                <a:srgbClr val="FFFFFF"/>
              </a:buClr>
              <a:buSzPts val="3000"/>
              <a:buFont typeface="Calibri"/>
              <a:buNone/>
            </a:pPr>
            <a:r>
              <a:t/>
            </a:r>
            <a:endParaRPr b="1" i="0" sz="3000" u="none" cap="none" strike="noStrike">
              <a:solidFill>
                <a:srgbClr val="FFFFFF"/>
              </a:solidFill>
              <a:latin typeface="Calibri"/>
              <a:ea typeface="Calibri"/>
              <a:cs typeface="Calibri"/>
              <a:sym typeface="Calibri"/>
            </a:endParaRPr>
          </a:p>
          <a:p>
            <a:pPr indent="0" lvl="0" marL="0" marR="0" rtl="0" algn="l">
              <a:lnSpc>
                <a:spcPct val="80000"/>
              </a:lnSpc>
              <a:spcBef>
                <a:spcPts val="0"/>
              </a:spcBef>
              <a:spcAft>
                <a:spcPts val="0"/>
              </a:spcAft>
              <a:buClr>
                <a:srgbClr val="FFFFFF"/>
              </a:buClr>
              <a:buSzPts val="3000"/>
              <a:buFont typeface="Calibri"/>
              <a:buNone/>
            </a:pPr>
            <a:r>
              <a:t/>
            </a:r>
            <a:endParaRPr b="1" i="0" sz="3000" u="none" cap="none" strike="noStrike">
              <a:solidFill>
                <a:srgbClr val="FFFFFF"/>
              </a:solidFill>
              <a:latin typeface="Calibri"/>
              <a:ea typeface="Calibri"/>
              <a:cs typeface="Calibri"/>
              <a:sym typeface="Calibri"/>
            </a:endParaRPr>
          </a:p>
        </p:txBody>
      </p:sp>
      <p:sp>
        <p:nvSpPr>
          <p:cNvPr id="304" name="Google Shape;304;p20"/>
          <p:cNvSpPr txBox="1"/>
          <p:nvPr/>
        </p:nvSpPr>
        <p:spPr>
          <a:xfrm>
            <a:off x="695400" y="1474162"/>
            <a:ext cx="9004492" cy="4991110"/>
          </a:xfrm>
          <a:prstGeom prst="rect">
            <a:avLst/>
          </a:prstGeom>
          <a:noFill/>
          <a:ln>
            <a:noFill/>
          </a:ln>
        </p:spPr>
        <p:txBody>
          <a:bodyPr anchorCtr="0" anchor="ctr" bIns="25400" lIns="25400" spcFirstLastPara="1" rIns="25400" wrap="square" tIns="25400">
            <a:spAutoFit/>
          </a:bodyPr>
          <a:lstStyle/>
          <a:p>
            <a:pPr indent="-171450" lvl="0" marL="171450" marR="0" rtl="0" algn="l">
              <a:spcBef>
                <a:spcPts val="2100"/>
              </a:spcBef>
              <a:spcAft>
                <a:spcPts val="0"/>
              </a:spcAft>
              <a:buClr>
                <a:schemeClr val="lt1"/>
              </a:buClr>
              <a:buSzPts val="2400"/>
              <a:buFont typeface="Arial"/>
              <a:buChar char="•"/>
            </a:pPr>
            <a:r>
              <a:rPr lang="en-CA" sz="2400">
                <a:solidFill>
                  <a:schemeClr val="lt1"/>
                </a:solidFill>
                <a:latin typeface="Calibri"/>
                <a:ea typeface="Calibri"/>
                <a:cs typeface="Calibri"/>
                <a:sym typeface="Calibri"/>
              </a:rPr>
              <a:t>You are encouraged to vote even if you have not submitted an image</a:t>
            </a:r>
            <a:endParaRPr/>
          </a:p>
          <a:p>
            <a:pPr indent="-171450" lvl="0" marL="171450" marR="0" rtl="0" algn="l">
              <a:spcBef>
                <a:spcPts val="2100"/>
              </a:spcBef>
              <a:spcAft>
                <a:spcPts val="0"/>
              </a:spcAft>
              <a:buClr>
                <a:schemeClr val="lt1"/>
              </a:buClr>
              <a:buSzPts val="2400"/>
              <a:buFont typeface="Arial"/>
              <a:buChar char="•"/>
            </a:pPr>
            <a:r>
              <a:rPr lang="en-CA" sz="2400">
                <a:solidFill>
                  <a:schemeClr val="lt1"/>
                </a:solidFill>
                <a:latin typeface="Calibri"/>
                <a:ea typeface="Calibri"/>
                <a:cs typeface="Calibri"/>
                <a:sym typeface="Calibri"/>
              </a:rPr>
              <a:t>Review the description for the challenge and what is considered to be “off-topic”</a:t>
            </a:r>
            <a:endParaRPr sz="2400">
              <a:solidFill>
                <a:schemeClr val="lt1"/>
              </a:solidFill>
              <a:latin typeface="Calibri"/>
              <a:ea typeface="Calibri"/>
              <a:cs typeface="Calibri"/>
              <a:sym typeface="Calibri"/>
            </a:endParaRPr>
          </a:p>
          <a:p>
            <a:pPr indent="-171450" lvl="0" marL="171450" marR="0" rtl="0" algn="l">
              <a:spcBef>
                <a:spcPts val="2100"/>
              </a:spcBef>
              <a:spcAft>
                <a:spcPts val="0"/>
              </a:spcAft>
              <a:buClr>
                <a:schemeClr val="lt1"/>
              </a:buClr>
              <a:buSzPts val="2400"/>
              <a:buFont typeface="Arial"/>
              <a:buChar char="•"/>
            </a:pPr>
            <a:r>
              <a:rPr lang="en-CA" sz="2400">
                <a:solidFill>
                  <a:schemeClr val="lt1"/>
                </a:solidFill>
                <a:latin typeface="Calibri"/>
                <a:ea typeface="Calibri"/>
                <a:cs typeface="Calibri"/>
                <a:sym typeface="Calibri"/>
              </a:rPr>
              <a:t>When in doubt, vote an image on-topic to avoid penalty (be kind)</a:t>
            </a:r>
            <a:endParaRPr/>
          </a:p>
          <a:p>
            <a:pPr indent="-171450" lvl="0" marL="171450" marR="0" rtl="0" algn="l">
              <a:spcBef>
                <a:spcPts val="2100"/>
              </a:spcBef>
              <a:spcAft>
                <a:spcPts val="0"/>
              </a:spcAft>
              <a:buClr>
                <a:schemeClr val="lt1"/>
              </a:buClr>
              <a:buSzPts val="2400"/>
              <a:buFont typeface="Arial"/>
              <a:buChar char="•"/>
            </a:pPr>
            <a:r>
              <a:rPr lang="en-CA" sz="2400">
                <a:solidFill>
                  <a:schemeClr val="lt1"/>
                </a:solidFill>
                <a:latin typeface="Calibri"/>
                <a:ea typeface="Calibri"/>
                <a:cs typeface="Calibri"/>
                <a:sym typeface="Calibri"/>
              </a:rPr>
              <a:t>Written comments can explain your rating and help people learn.</a:t>
            </a:r>
            <a:endParaRPr/>
          </a:p>
          <a:p>
            <a:pPr indent="-171450" lvl="0" marL="171450" marR="0" rtl="0" algn="l">
              <a:spcBef>
                <a:spcPts val="2100"/>
              </a:spcBef>
              <a:spcAft>
                <a:spcPts val="0"/>
              </a:spcAft>
              <a:buClr>
                <a:srgbClr val="FFFFFF"/>
              </a:buClr>
              <a:buSzPts val="2400"/>
              <a:buFont typeface="Arial"/>
              <a:buChar char="•"/>
            </a:pPr>
            <a:r>
              <a:rPr lang="en-CA" sz="2400">
                <a:solidFill>
                  <a:srgbClr val="FFFFFF"/>
                </a:solidFill>
                <a:latin typeface="Calibri"/>
                <a:ea typeface="Calibri"/>
                <a:cs typeface="Calibri"/>
                <a:sym typeface="Calibri"/>
              </a:rPr>
              <a:t>Review guidelines on how to mark “wow”, “technical” and “composition”</a:t>
            </a:r>
            <a:endParaRPr/>
          </a:p>
          <a:p>
            <a:pPr indent="0" lvl="3" marL="1371600" marR="0" rtl="0" algn="l">
              <a:spcBef>
                <a:spcPts val="2100"/>
              </a:spcBef>
              <a:spcAft>
                <a:spcPts val="0"/>
              </a:spcAft>
              <a:buNone/>
            </a:pPr>
            <a:r>
              <a:rPr b="0" i="0" lang="en-CA" sz="2400" u="none" cap="none" strike="noStrike">
                <a:solidFill>
                  <a:schemeClr val="dk1"/>
                </a:solidFill>
                <a:latin typeface="Calibri"/>
                <a:ea typeface="Calibri"/>
                <a:cs typeface="Calibri"/>
                <a:sym typeface="Calibri"/>
              </a:rPr>
              <a:t>     </a:t>
            </a:r>
            <a:r>
              <a:rPr b="0" i="0" lang="en-CA" sz="2400" u="none" cap="none" strike="noStrike">
                <a:solidFill>
                  <a:srgbClr val="FF0000"/>
                </a:solidFill>
                <a:latin typeface="Calibri"/>
                <a:ea typeface="Calibri"/>
                <a:cs typeface="Calibri"/>
                <a:sym typeface="Calibri"/>
              </a:rPr>
              <a:t>https://cpopc.ca/voting-information-page/</a:t>
            </a:r>
            <a:endParaRPr b="0" i="0" sz="2400" u="none" cap="none" strike="noStrike">
              <a:solidFill>
                <a:srgbClr val="FF0000"/>
              </a:solidFill>
              <a:latin typeface="Calibri"/>
              <a:ea typeface="Calibri"/>
              <a:cs typeface="Calibri"/>
              <a:sym typeface="Calibri"/>
            </a:endParaRPr>
          </a:p>
          <a:p>
            <a:pPr indent="-19050" lvl="0" marL="171450" marR="0" rtl="0" algn="l">
              <a:spcBef>
                <a:spcPts val="0"/>
              </a:spcBef>
              <a:spcAft>
                <a:spcPts val="0"/>
              </a:spcAft>
              <a:buClr>
                <a:schemeClr val="dk1"/>
              </a:buClr>
              <a:buSzPts val="2400"/>
              <a:buFont typeface="Arial"/>
              <a:buNone/>
            </a:pPr>
            <a:r>
              <a:t/>
            </a:r>
            <a:endParaRPr sz="2400">
              <a:solidFill>
                <a:srgbClr val="FFFFFF"/>
              </a:solidFill>
              <a:latin typeface="Calibri"/>
              <a:ea typeface="Calibri"/>
              <a:cs typeface="Calibri"/>
              <a:sym typeface="Calibri"/>
            </a:endParaRPr>
          </a:p>
        </p:txBody>
      </p:sp>
      <p:pic>
        <p:nvPicPr>
          <p:cNvPr id="305" name="Google Shape;305;p20"/>
          <p:cNvPicPr preferRelativeResize="0"/>
          <p:nvPr/>
        </p:nvPicPr>
        <p:blipFill rotWithShape="1">
          <a:blip r:embed="rId3">
            <a:alphaModFix/>
          </a:blip>
          <a:srcRect b="0" l="0" r="0" t="0"/>
          <a:stretch/>
        </p:blipFill>
        <p:spPr>
          <a:xfrm>
            <a:off x="9699892" y="3969717"/>
            <a:ext cx="2150368" cy="215036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1"/>
          <p:cNvSpPr txBox="1"/>
          <p:nvPr/>
        </p:nvSpPr>
        <p:spPr>
          <a:xfrm>
            <a:off x="598917" y="260263"/>
            <a:ext cx="10515600"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Calibri"/>
              <a:buNone/>
            </a:pPr>
            <a:r>
              <a:rPr lang="en-CA" sz="4400">
                <a:solidFill>
                  <a:schemeClr val="lt1"/>
                </a:solidFill>
                <a:latin typeface="Calibri"/>
                <a:ea typeface="Calibri"/>
                <a:cs typeface="Calibri"/>
                <a:sym typeface="Calibri"/>
              </a:rPr>
              <a:t>October Technique - Panorama</a:t>
            </a:r>
            <a:endParaRPr sz="4400">
              <a:solidFill>
                <a:schemeClr val="lt1"/>
              </a:solidFill>
              <a:latin typeface="Calibri"/>
              <a:ea typeface="Calibri"/>
              <a:cs typeface="Calibri"/>
              <a:sym typeface="Calibri"/>
            </a:endParaRPr>
          </a:p>
        </p:txBody>
      </p:sp>
      <p:sp>
        <p:nvSpPr>
          <p:cNvPr id="311" name="Google Shape;311;p21"/>
          <p:cNvSpPr txBox="1"/>
          <p:nvPr/>
        </p:nvSpPr>
        <p:spPr>
          <a:xfrm>
            <a:off x="598916" y="1092322"/>
            <a:ext cx="4699477" cy="43513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400"/>
              <a:buFont typeface="Arial"/>
              <a:buNone/>
            </a:pPr>
            <a:r>
              <a:rPr lang="en-CA" sz="2400">
                <a:solidFill>
                  <a:schemeClr val="lt1"/>
                </a:solidFill>
                <a:latin typeface="Arial"/>
                <a:ea typeface="Arial"/>
                <a:cs typeface="Arial"/>
                <a:sym typeface="Arial"/>
              </a:rPr>
              <a:t>Panorama generally means a photo has an aspect ratio of 2:1 or larger, the image being at least twice as wide as it is high. The image takes the form of a wide strip.</a:t>
            </a:r>
            <a:endParaRPr sz="2400">
              <a:solidFill>
                <a:schemeClr val="lt1"/>
              </a:solidFill>
              <a:latin typeface="Calibri"/>
              <a:ea typeface="Calibri"/>
              <a:cs typeface="Calibri"/>
              <a:sym typeface="Calibri"/>
            </a:endParaRPr>
          </a:p>
        </p:txBody>
      </p:sp>
      <p:pic>
        <p:nvPicPr>
          <p:cNvPr id="312" name="Google Shape;312;p21"/>
          <p:cNvPicPr preferRelativeResize="0"/>
          <p:nvPr/>
        </p:nvPicPr>
        <p:blipFill rotWithShape="1">
          <a:blip r:embed="rId3">
            <a:alphaModFix/>
          </a:blip>
          <a:srcRect b="0" l="0" r="0" t="0"/>
          <a:stretch/>
        </p:blipFill>
        <p:spPr>
          <a:xfrm>
            <a:off x="412767" y="3868197"/>
            <a:ext cx="6241560" cy="2410014"/>
          </a:xfrm>
          <a:prstGeom prst="rect">
            <a:avLst/>
          </a:prstGeom>
          <a:noFill/>
          <a:ln cap="flat" cmpd="sng" w="9525">
            <a:solidFill>
              <a:schemeClr val="lt1"/>
            </a:solidFill>
            <a:prstDash val="solid"/>
            <a:round/>
            <a:headEnd len="sm" w="sm" type="none"/>
            <a:tailEnd len="sm" w="sm" type="none"/>
          </a:ln>
        </p:spPr>
      </p:pic>
      <p:pic>
        <p:nvPicPr>
          <p:cNvPr id="313" name="Google Shape;313;p21"/>
          <p:cNvPicPr preferRelativeResize="0"/>
          <p:nvPr/>
        </p:nvPicPr>
        <p:blipFill rotWithShape="1">
          <a:blip r:embed="rId4">
            <a:alphaModFix/>
          </a:blip>
          <a:srcRect b="0" l="0" r="0" t="0"/>
          <a:stretch/>
        </p:blipFill>
        <p:spPr>
          <a:xfrm>
            <a:off x="7079758" y="3854566"/>
            <a:ext cx="4820028" cy="2410014"/>
          </a:xfrm>
          <a:prstGeom prst="rect">
            <a:avLst/>
          </a:prstGeom>
          <a:noFill/>
          <a:ln cap="flat" cmpd="sng" w="9525">
            <a:solidFill>
              <a:schemeClr val="lt1"/>
            </a:solidFill>
            <a:prstDash val="solid"/>
            <a:round/>
            <a:headEnd len="sm" w="sm" type="none"/>
            <a:tailEnd len="sm" w="sm" type="none"/>
          </a:ln>
        </p:spPr>
      </p:pic>
      <p:pic>
        <p:nvPicPr>
          <p:cNvPr id="314" name="Google Shape;314;p21"/>
          <p:cNvPicPr preferRelativeResize="0"/>
          <p:nvPr/>
        </p:nvPicPr>
        <p:blipFill rotWithShape="1">
          <a:blip r:embed="rId5">
            <a:alphaModFix/>
          </a:blip>
          <a:srcRect b="0" l="0" r="0" t="0"/>
          <a:stretch/>
        </p:blipFill>
        <p:spPr>
          <a:xfrm>
            <a:off x="5537676" y="1192965"/>
            <a:ext cx="6443530" cy="2236035"/>
          </a:xfrm>
          <a:prstGeom prst="rect">
            <a:avLst/>
          </a:prstGeom>
          <a:noFill/>
          <a:ln cap="flat" cmpd="sng" w="9525">
            <a:solidFill>
              <a:schemeClr val="lt1"/>
            </a:solidFill>
            <a:prstDash val="solid"/>
            <a:round/>
            <a:headEnd len="sm" w="sm" type="none"/>
            <a:tailEnd len="sm" w="sm" type="none"/>
          </a:ln>
        </p:spPr>
      </p:pic>
      <p:sp>
        <p:nvSpPr>
          <p:cNvPr id="315" name="Google Shape;315;p21"/>
          <p:cNvSpPr txBox="1"/>
          <p:nvPr/>
        </p:nvSpPr>
        <p:spPr>
          <a:xfrm>
            <a:off x="10394291" y="753768"/>
            <a:ext cx="168946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600">
                <a:solidFill>
                  <a:schemeClr val="lt1"/>
                </a:solidFill>
                <a:latin typeface="Calibri"/>
                <a:ea typeface="Calibri"/>
                <a:cs typeface="Calibri"/>
                <a:sym typeface="Calibri"/>
              </a:rPr>
              <a:t>Everaldo Coelho</a:t>
            </a:r>
            <a:endParaRPr sz="1600">
              <a:solidFill>
                <a:schemeClr val="lt1"/>
              </a:solidFill>
              <a:latin typeface="Calibri"/>
              <a:ea typeface="Calibri"/>
              <a:cs typeface="Calibri"/>
              <a:sym typeface="Calibri"/>
            </a:endParaRPr>
          </a:p>
        </p:txBody>
      </p:sp>
      <p:sp>
        <p:nvSpPr>
          <p:cNvPr id="316" name="Google Shape;316;p21"/>
          <p:cNvSpPr txBox="1"/>
          <p:nvPr/>
        </p:nvSpPr>
        <p:spPr>
          <a:xfrm>
            <a:off x="7172526" y="6264580"/>
            <a:ext cx="168946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600">
                <a:solidFill>
                  <a:schemeClr val="lt1"/>
                </a:solidFill>
                <a:latin typeface="Calibri"/>
                <a:ea typeface="Calibri"/>
                <a:cs typeface="Calibri"/>
                <a:sym typeface="Calibri"/>
              </a:rPr>
              <a:t>Daniel Sessler</a:t>
            </a:r>
            <a:endParaRPr sz="1600">
              <a:solidFill>
                <a:schemeClr val="lt1"/>
              </a:solidFill>
              <a:latin typeface="Calibri"/>
              <a:ea typeface="Calibri"/>
              <a:cs typeface="Calibri"/>
              <a:sym typeface="Calibri"/>
            </a:endParaRPr>
          </a:p>
        </p:txBody>
      </p:sp>
      <p:sp>
        <p:nvSpPr>
          <p:cNvPr id="317" name="Google Shape;317;p21"/>
          <p:cNvSpPr txBox="1"/>
          <p:nvPr/>
        </p:nvSpPr>
        <p:spPr>
          <a:xfrm>
            <a:off x="412767" y="6322189"/>
            <a:ext cx="227057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600">
                <a:solidFill>
                  <a:schemeClr val="lt1"/>
                </a:solidFill>
                <a:latin typeface="Calibri"/>
                <a:ea typeface="Calibri"/>
                <a:cs typeface="Calibri"/>
                <a:sym typeface="Calibri"/>
              </a:rPr>
              <a:t>Wojciech Portnicki</a:t>
            </a:r>
            <a:endParaRPr sz="16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2"/>
          <p:cNvSpPr txBox="1"/>
          <p:nvPr>
            <p:ph type="title"/>
          </p:nvPr>
        </p:nvSpPr>
        <p:spPr>
          <a:xfrm>
            <a:off x="838200" y="22361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CA"/>
              <a:t>CPOPC online discussion forum</a:t>
            </a:r>
            <a:endParaRPr/>
          </a:p>
        </p:txBody>
      </p:sp>
      <p:sp>
        <p:nvSpPr>
          <p:cNvPr id="323" name="Google Shape;323;p22"/>
          <p:cNvSpPr txBox="1"/>
          <p:nvPr>
            <p:ph idx="1" type="body"/>
          </p:nvPr>
        </p:nvSpPr>
        <p:spPr>
          <a:xfrm>
            <a:off x="838199" y="1480458"/>
            <a:ext cx="10887159" cy="5292576"/>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lt1"/>
              </a:buClr>
              <a:buSzPct val="100000"/>
              <a:buChar char="•"/>
            </a:pPr>
            <a:r>
              <a:rPr lang="en-CA"/>
              <a:t>Restricted to CPOPC members and is completely voluntary</a:t>
            </a:r>
            <a:endParaRPr/>
          </a:p>
          <a:p>
            <a:pPr indent="-228600" lvl="0" marL="228600" rtl="0" algn="l">
              <a:lnSpc>
                <a:spcPct val="90000"/>
              </a:lnSpc>
              <a:spcBef>
                <a:spcPts val="1000"/>
              </a:spcBef>
              <a:spcAft>
                <a:spcPts val="0"/>
              </a:spcAft>
              <a:buClr>
                <a:schemeClr val="lt1"/>
              </a:buClr>
              <a:buSzPct val="100000"/>
              <a:buChar char="•"/>
            </a:pPr>
            <a:r>
              <a:rPr lang="en-CA"/>
              <a:t>For communication with other members on anything photographic</a:t>
            </a:r>
            <a:endParaRPr/>
          </a:p>
          <a:p>
            <a:pPr indent="-228600" lvl="1" marL="685800" rtl="0" algn="l">
              <a:lnSpc>
                <a:spcPct val="90000"/>
              </a:lnSpc>
              <a:spcBef>
                <a:spcPts val="500"/>
              </a:spcBef>
              <a:spcAft>
                <a:spcPts val="0"/>
              </a:spcAft>
              <a:buClr>
                <a:schemeClr val="lt1"/>
              </a:buClr>
              <a:buSzPct val="100000"/>
              <a:buChar char="•"/>
            </a:pPr>
            <a:r>
              <a:rPr lang="en-CA"/>
              <a:t>sharing ideas, asking for help &amp; opinions, general photographic discussions, etc.</a:t>
            </a:r>
            <a:endParaRPr/>
          </a:p>
          <a:p>
            <a:pPr indent="-228600" lvl="1" marL="685800" rtl="0" algn="l">
              <a:lnSpc>
                <a:spcPct val="90000"/>
              </a:lnSpc>
              <a:spcBef>
                <a:spcPts val="500"/>
              </a:spcBef>
              <a:spcAft>
                <a:spcPts val="0"/>
              </a:spcAft>
              <a:buClr>
                <a:schemeClr val="lt1"/>
              </a:buClr>
              <a:buSzPct val="100000"/>
              <a:buChar char="•"/>
            </a:pPr>
            <a:r>
              <a:rPr lang="en-CA"/>
              <a:t>sharing of images permitted</a:t>
            </a:r>
            <a:endParaRPr/>
          </a:p>
          <a:p>
            <a:pPr indent="-228600" lvl="2" marL="1143000" rtl="0" algn="l">
              <a:lnSpc>
                <a:spcPct val="90000"/>
              </a:lnSpc>
              <a:spcBef>
                <a:spcPts val="500"/>
              </a:spcBef>
              <a:spcAft>
                <a:spcPts val="0"/>
              </a:spcAft>
              <a:buClr>
                <a:schemeClr val="lt1"/>
              </a:buClr>
              <a:buSzPct val="100000"/>
              <a:buChar char="•"/>
            </a:pPr>
            <a:r>
              <a:rPr lang="en-CA"/>
              <a:t>be considerate of other forum members’ bandwidth &amp; mailbox size</a:t>
            </a:r>
            <a:endParaRPr/>
          </a:p>
          <a:p>
            <a:pPr indent="-228600" lvl="0" marL="228600" rtl="0" algn="l">
              <a:lnSpc>
                <a:spcPct val="90000"/>
              </a:lnSpc>
              <a:spcBef>
                <a:spcPts val="1000"/>
              </a:spcBef>
              <a:spcAft>
                <a:spcPts val="0"/>
              </a:spcAft>
              <a:buClr>
                <a:schemeClr val="lt1"/>
              </a:buClr>
              <a:buSzPct val="100000"/>
              <a:buChar char="•"/>
            </a:pPr>
            <a:r>
              <a:rPr lang="en-CA"/>
              <a:t>To join, send an email to </a:t>
            </a:r>
            <a:r>
              <a:rPr lang="en-CA">
                <a:solidFill>
                  <a:srgbClr val="FF0000"/>
                </a:solidFill>
              </a:rPr>
              <a:t>Chris.Taylor@opcug.ca</a:t>
            </a:r>
            <a:endParaRPr>
              <a:solidFill>
                <a:srgbClr val="FF0000"/>
              </a:solidFill>
            </a:endParaRPr>
          </a:p>
          <a:p>
            <a:pPr indent="-228600" lvl="1" marL="685800" rtl="0" algn="l">
              <a:lnSpc>
                <a:spcPct val="90000"/>
              </a:lnSpc>
              <a:spcBef>
                <a:spcPts val="500"/>
              </a:spcBef>
              <a:spcAft>
                <a:spcPts val="0"/>
              </a:spcAft>
              <a:buClr>
                <a:schemeClr val="lt1"/>
              </a:buClr>
              <a:buSzPct val="100000"/>
              <a:buChar char="•"/>
            </a:pPr>
            <a:r>
              <a:rPr lang="en-CA"/>
              <a:t>request access to the CPOPC-Forum</a:t>
            </a:r>
            <a:endParaRPr/>
          </a:p>
          <a:p>
            <a:pPr indent="-228600" lvl="1" marL="685800" rtl="0" algn="l">
              <a:lnSpc>
                <a:spcPct val="90000"/>
              </a:lnSpc>
              <a:spcBef>
                <a:spcPts val="500"/>
              </a:spcBef>
              <a:spcAft>
                <a:spcPts val="0"/>
              </a:spcAft>
              <a:buClr>
                <a:schemeClr val="lt1"/>
              </a:buClr>
              <a:buSzPct val="100000"/>
              <a:buChar char="•"/>
            </a:pPr>
            <a:r>
              <a:rPr lang="en-CA"/>
              <a:t>include your full name, email &amp; mailing address on record with CPOPC</a:t>
            </a:r>
            <a:endParaRPr/>
          </a:p>
          <a:p>
            <a:pPr indent="-228600" lvl="2" marL="1143000" rtl="0" algn="l">
              <a:lnSpc>
                <a:spcPct val="90000"/>
              </a:lnSpc>
              <a:spcBef>
                <a:spcPts val="500"/>
              </a:spcBef>
              <a:spcAft>
                <a:spcPts val="0"/>
              </a:spcAft>
              <a:buClr>
                <a:schemeClr val="lt1"/>
              </a:buClr>
              <a:buSzPct val="100000"/>
              <a:buChar char="•"/>
            </a:pPr>
            <a:r>
              <a:rPr lang="en-CA"/>
              <a:t>for membership validation</a:t>
            </a:r>
            <a:endParaRPr/>
          </a:p>
          <a:p>
            <a:pPr indent="-228600" lvl="0" marL="228600" rtl="0" algn="l">
              <a:lnSpc>
                <a:spcPct val="90000"/>
              </a:lnSpc>
              <a:spcBef>
                <a:spcPts val="1000"/>
              </a:spcBef>
              <a:spcAft>
                <a:spcPts val="0"/>
              </a:spcAft>
              <a:buClr>
                <a:schemeClr val="lt1"/>
              </a:buClr>
              <a:buSzPct val="100000"/>
              <a:buChar char="•"/>
            </a:pPr>
            <a:r>
              <a:rPr lang="en-CA"/>
              <a:t>Once approved, you;</a:t>
            </a:r>
            <a:endParaRPr/>
          </a:p>
          <a:p>
            <a:pPr indent="-228600" lvl="1" marL="685800" rtl="0" algn="l">
              <a:lnSpc>
                <a:spcPct val="90000"/>
              </a:lnSpc>
              <a:spcBef>
                <a:spcPts val="500"/>
              </a:spcBef>
              <a:spcAft>
                <a:spcPts val="0"/>
              </a:spcAft>
              <a:buClr>
                <a:schemeClr val="lt1"/>
              </a:buClr>
              <a:buSzPct val="100000"/>
              <a:buChar char="•"/>
            </a:pPr>
            <a:r>
              <a:rPr lang="en-CA"/>
              <a:t>will receive an email welcoming you to the forum</a:t>
            </a:r>
            <a:endParaRPr/>
          </a:p>
          <a:p>
            <a:pPr indent="-228600" lvl="1" marL="685800" rtl="0" algn="l">
              <a:lnSpc>
                <a:spcPct val="90000"/>
              </a:lnSpc>
              <a:spcBef>
                <a:spcPts val="500"/>
              </a:spcBef>
              <a:spcAft>
                <a:spcPts val="0"/>
              </a:spcAft>
              <a:buClr>
                <a:schemeClr val="lt1"/>
              </a:buClr>
              <a:buSzPct val="100000"/>
              <a:buChar char="•"/>
            </a:pPr>
            <a:r>
              <a:rPr lang="en-CA"/>
              <a:t>can post to the forum by emailing </a:t>
            </a:r>
            <a:r>
              <a:rPr lang="en-CA">
                <a:solidFill>
                  <a:srgbClr val="FF0000"/>
                </a:solidFill>
              </a:rPr>
              <a:t>cpopc-forum@googlegroups.com</a:t>
            </a:r>
            <a:endParaRPr>
              <a:solidFill>
                <a:srgbClr val="FF0000"/>
              </a:solidFill>
            </a:endParaRPr>
          </a:p>
          <a:p>
            <a:pPr indent="-228600" lvl="2" marL="1143000" rtl="0" algn="l">
              <a:lnSpc>
                <a:spcPct val="90000"/>
              </a:lnSpc>
              <a:spcBef>
                <a:spcPts val="500"/>
              </a:spcBef>
              <a:spcAft>
                <a:spcPts val="0"/>
              </a:spcAft>
              <a:buClr>
                <a:schemeClr val="lt1"/>
              </a:buClr>
              <a:buSzPct val="100000"/>
              <a:buChar char="•"/>
            </a:pPr>
            <a:r>
              <a:rPr lang="en-CA"/>
              <a:t>your email will be distributed to all members of the forum</a:t>
            </a:r>
            <a:endParaRPr/>
          </a:p>
          <a:p>
            <a:pPr indent="-228600" lvl="1" marL="685800" rtl="0" algn="l">
              <a:lnSpc>
                <a:spcPct val="90000"/>
              </a:lnSpc>
              <a:spcBef>
                <a:spcPts val="500"/>
              </a:spcBef>
              <a:spcAft>
                <a:spcPts val="0"/>
              </a:spcAft>
              <a:buClr>
                <a:schemeClr val="lt1"/>
              </a:buClr>
              <a:buSzPct val="100000"/>
              <a:buChar char="•"/>
            </a:pPr>
            <a:r>
              <a:rPr lang="en-CA"/>
              <a:t>will receive (via email) any postings made by forum members</a:t>
            </a:r>
            <a:endParaRPr/>
          </a:p>
          <a:p>
            <a:pPr indent="-228600" lvl="2" marL="1143000" rtl="0" algn="l">
              <a:lnSpc>
                <a:spcPct val="90000"/>
              </a:lnSpc>
              <a:spcBef>
                <a:spcPts val="500"/>
              </a:spcBef>
              <a:spcAft>
                <a:spcPts val="0"/>
              </a:spcAft>
              <a:buClr>
                <a:schemeClr val="lt1"/>
              </a:buClr>
              <a:buSzPct val="100000"/>
              <a:buChar char="•"/>
            </a:pPr>
            <a:r>
              <a:rPr lang="en-CA"/>
              <a:t>subject line will always begin with [CPOPC-Forum]</a:t>
            </a:r>
            <a:endParaRPr/>
          </a:p>
          <a:p>
            <a:pPr indent="-228600" lvl="1" marL="685800" rtl="0" algn="l">
              <a:lnSpc>
                <a:spcPct val="90000"/>
              </a:lnSpc>
              <a:spcBef>
                <a:spcPts val="500"/>
              </a:spcBef>
              <a:spcAft>
                <a:spcPts val="0"/>
              </a:spcAft>
              <a:buClr>
                <a:schemeClr val="lt1"/>
              </a:buClr>
              <a:buSzPct val="100000"/>
              <a:buChar char="•"/>
            </a:pPr>
            <a:r>
              <a:rPr lang="en-CA"/>
              <a:t>can reply to any emails that come from the forum</a:t>
            </a:r>
            <a:endParaRPr/>
          </a:p>
          <a:p>
            <a:pPr indent="-228600" lvl="2" marL="1143000" rtl="0" algn="l">
              <a:lnSpc>
                <a:spcPct val="90000"/>
              </a:lnSpc>
              <a:spcBef>
                <a:spcPts val="500"/>
              </a:spcBef>
              <a:spcAft>
                <a:spcPts val="0"/>
              </a:spcAft>
              <a:buClr>
                <a:schemeClr val="lt1"/>
              </a:buClr>
              <a:buSzPct val="100000"/>
              <a:buChar char="•"/>
            </a:pPr>
            <a:r>
              <a:rPr lang="en-CA"/>
              <a:t>your reply will be sent to all members of the forum</a:t>
            </a:r>
            <a:endParaRPr/>
          </a:p>
          <a:p>
            <a:pPr indent="-228600" lvl="0" marL="228600" rtl="0" algn="l">
              <a:lnSpc>
                <a:spcPct val="90000"/>
              </a:lnSpc>
              <a:spcBef>
                <a:spcPts val="1000"/>
              </a:spcBef>
              <a:spcAft>
                <a:spcPts val="0"/>
              </a:spcAft>
              <a:buClr>
                <a:schemeClr val="lt1"/>
              </a:buClr>
              <a:buSzPct val="100000"/>
              <a:buChar char="•"/>
            </a:pPr>
            <a:r>
              <a:rPr lang="en-CA"/>
              <a:t>Note: by posting to the forum, you will be exposing your email address to forum subscribers</a:t>
            </a:r>
            <a:endParaRPr/>
          </a:p>
        </p:txBody>
      </p:sp>
      <p:pic>
        <p:nvPicPr>
          <p:cNvPr descr="A group of colorful people sitting around a round table&#10;&#10;Description automatically generated" id="324" name="Google Shape;324;p22"/>
          <p:cNvPicPr preferRelativeResize="0"/>
          <p:nvPr/>
        </p:nvPicPr>
        <p:blipFill rotWithShape="1">
          <a:blip r:embed="rId3">
            <a:alphaModFix/>
          </a:blip>
          <a:srcRect b="0" l="0" r="0" t="0"/>
          <a:stretch/>
        </p:blipFill>
        <p:spPr>
          <a:xfrm>
            <a:off x="8675913" y="2830286"/>
            <a:ext cx="3244539" cy="236553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3"/>
          <p:cNvSpPr txBox="1"/>
          <p:nvPr>
            <p:ph type="title"/>
          </p:nvPr>
        </p:nvSpPr>
        <p:spPr>
          <a:xfrm>
            <a:off x="839788" y="365125"/>
            <a:ext cx="10515600" cy="83329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CA"/>
              <a:t>Recent forum activity</a:t>
            </a:r>
            <a:endParaRPr/>
          </a:p>
        </p:txBody>
      </p:sp>
      <p:sp>
        <p:nvSpPr>
          <p:cNvPr id="330" name="Google Shape;330;p23"/>
          <p:cNvSpPr txBox="1"/>
          <p:nvPr>
            <p:ph idx="1" type="body"/>
          </p:nvPr>
        </p:nvSpPr>
        <p:spPr>
          <a:xfrm>
            <a:off x="836612" y="1249508"/>
            <a:ext cx="5157787" cy="4316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CA"/>
              <a:t>9 members subscribed to forum</a:t>
            </a:r>
            <a:endParaRPr/>
          </a:p>
        </p:txBody>
      </p:sp>
      <p:sp>
        <p:nvSpPr>
          <p:cNvPr id="331" name="Google Shape;331;p23"/>
          <p:cNvSpPr txBox="1"/>
          <p:nvPr>
            <p:ph idx="2" type="body"/>
          </p:nvPr>
        </p:nvSpPr>
        <p:spPr>
          <a:xfrm>
            <a:off x="567645" y="2306783"/>
            <a:ext cx="5528355" cy="4551217"/>
          </a:xfrm>
          <a:prstGeom prst="rect">
            <a:avLst/>
          </a:prstGeom>
          <a:noFill/>
          <a:ln>
            <a:noFill/>
          </a:ln>
        </p:spPr>
        <p:txBody>
          <a:bodyPr anchorCtr="0" anchor="t" bIns="45700" lIns="91425" spcFirstLastPara="1" rIns="91425" wrap="square" tIns="45700">
            <a:normAutofit/>
          </a:bodyPr>
          <a:lstStyle/>
          <a:p>
            <a:pPr indent="-161925" lvl="0" marL="228600" rtl="0" algn="l">
              <a:lnSpc>
                <a:spcPct val="90000"/>
              </a:lnSpc>
              <a:spcBef>
                <a:spcPts val="0"/>
              </a:spcBef>
              <a:spcAft>
                <a:spcPts val="0"/>
              </a:spcAft>
              <a:buClr>
                <a:schemeClr val="lt1"/>
              </a:buClr>
              <a:buSzPts val="2200"/>
              <a:buChar char="•"/>
            </a:pPr>
            <a:r>
              <a:rPr lang="en-CA" sz="2200"/>
              <a:t>Essential Photography Apps in 2023</a:t>
            </a:r>
            <a:endParaRPr sz="2200"/>
          </a:p>
          <a:p>
            <a:pPr indent="-161925" lvl="0" marL="228600" rtl="0" algn="l">
              <a:lnSpc>
                <a:spcPct val="90000"/>
              </a:lnSpc>
              <a:spcBef>
                <a:spcPts val="1000"/>
              </a:spcBef>
              <a:spcAft>
                <a:spcPts val="0"/>
              </a:spcAft>
              <a:buClr>
                <a:schemeClr val="lt1"/>
              </a:buClr>
              <a:buSzPts val="2200"/>
              <a:buChar char="•"/>
            </a:pPr>
            <a:r>
              <a:rPr lang="en-CA" sz="2200"/>
              <a:t>Using Photoshop's generative fill to restore old photos</a:t>
            </a:r>
            <a:endParaRPr sz="2200"/>
          </a:p>
          <a:p>
            <a:pPr indent="-161925" lvl="0" marL="228600" rtl="0" algn="l">
              <a:lnSpc>
                <a:spcPct val="90000"/>
              </a:lnSpc>
              <a:spcBef>
                <a:spcPts val="1000"/>
              </a:spcBef>
              <a:spcAft>
                <a:spcPts val="0"/>
              </a:spcAft>
              <a:buClr>
                <a:schemeClr val="lt1"/>
              </a:buClr>
              <a:buSzPts val="2200"/>
              <a:buChar char="•"/>
            </a:pPr>
            <a:r>
              <a:rPr lang="en-CA" sz="2200"/>
              <a:t>13 Fog Photography Tips for Magical Images</a:t>
            </a:r>
            <a:endParaRPr sz="2200"/>
          </a:p>
          <a:p>
            <a:pPr indent="-161925" lvl="0" marL="228600" rtl="0" algn="l">
              <a:lnSpc>
                <a:spcPct val="90000"/>
              </a:lnSpc>
              <a:spcBef>
                <a:spcPts val="1000"/>
              </a:spcBef>
              <a:spcAft>
                <a:spcPts val="0"/>
              </a:spcAft>
              <a:buClr>
                <a:schemeClr val="lt1"/>
              </a:buClr>
              <a:buSzPts val="2200"/>
              <a:buChar char="•"/>
            </a:pPr>
            <a:r>
              <a:rPr lang="en-CA" sz="2200"/>
              <a:t>How choosing a camera height has a HUGE impact on your photography</a:t>
            </a:r>
            <a:endParaRPr sz="2200"/>
          </a:p>
          <a:p>
            <a:pPr indent="-161925" lvl="0" marL="228600" rtl="0" algn="l">
              <a:lnSpc>
                <a:spcPct val="90000"/>
              </a:lnSpc>
              <a:spcBef>
                <a:spcPts val="1000"/>
              </a:spcBef>
              <a:spcAft>
                <a:spcPts val="0"/>
              </a:spcAft>
              <a:buClr>
                <a:schemeClr val="lt1"/>
              </a:buClr>
              <a:buSzPts val="2200"/>
              <a:buChar char="•"/>
            </a:pPr>
            <a:r>
              <a:rPr lang="en-CA" sz="2200"/>
              <a:t>Less is more...sometimes</a:t>
            </a:r>
            <a:endParaRPr sz="2200"/>
          </a:p>
          <a:p>
            <a:pPr indent="-161925" lvl="0" marL="228600" rtl="0" algn="l">
              <a:lnSpc>
                <a:spcPct val="90000"/>
              </a:lnSpc>
              <a:spcBef>
                <a:spcPts val="1000"/>
              </a:spcBef>
              <a:spcAft>
                <a:spcPts val="0"/>
              </a:spcAft>
              <a:buClr>
                <a:schemeClr val="lt1"/>
              </a:buClr>
              <a:buSzPts val="2200"/>
              <a:buChar char="•"/>
            </a:pPr>
            <a:r>
              <a:rPr lang="en-CA" sz="2200"/>
              <a:t>The most important habit in photography</a:t>
            </a:r>
            <a:endParaRPr sz="2200"/>
          </a:p>
          <a:p>
            <a:pPr indent="-161925" lvl="0" marL="228600" rtl="0" algn="l">
              <a:lnSpc>
                <a:spcPct val="90000"/>
              </a:lnSpc>
              <a:spcBef>
                <a:spcPts val="1000"/>
              </a:spcBef>
              <a:spcAft>
                <a:spcPts val="0"/>
              </a:spcAft>
              <a:buClr>
                <a:schemeClr val="lt1"/>
              </a:buClr>
              <a:buSzPts val="2200"/>
              <a:buChar char="•"/>
            </a:pPr>
            <a:r>
              <a:rPr lang="en-CA" sz="2200"/>
              <a:t>Long exposure photography</a:t>
            </a:r>
            <a:endParaRPr sz="2200"/>
          </a:p>
        </p:txBody>
      </p:sp>
      <p:sp>
        <p:nvSpPr>
          <p:cNvPr id="332" name="Google Shape;332;p23"/>
          <p:cNvSpPr txBox="1"/>
          <p:nvPr>
            <p:ph idx="3" type="body"/>
          </p:nvPr>
        </p:nvSpPr>
        <p:spPr>
          <a:xfrm>
            <a:off x="836612" y="1681163"/>
            <a:ext cx="5183188" cy="43165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CA"/>
              <a:t>76 postings in </a:t>
            </a:r>
            <a:r>
              <a:rPr lang="en-CA">
                <a:solidFill>
                  <a:srgbClr val="00B0F0"/>
                </a:solidFill>
              </a:rPr>
              <a:t>45 topics</a:t>
            </a:r>
            <a:endParaRPr>
              <a:solidFill>
                <a:srgbClr val="00B0F0"/>
              </a:solidFill>
            </a:endParaRPr>
          </a:p>
        </p:txBody>
      </p:sp>
      <p:sp>
        <p:nvSpPr>
          <p:cNvPr id="333" name="Google Shape;333;p23"/>
          <p:cNvSpPr/>
          <p:nvPr/>
        </p:nvSpPr>
        <p:spPr>
          <a:xfrm>
            <a:off x="6531429" y="2375937"/>
            <a:ext cx="5562600" cy="3035318"/>
          </a:xfrm>
          <a:prstGeom prst="rect">
            <a:avLst/>
          </a:prstGeom>
          <a:noFill/>
          <a:ln>
            <a:noFill/>
          </a:ln>
        </p:spPr>
        <p:txBody>
          <a:bodyPr anchorCtr="0" anchor="t" bIns="45700" lIns="91425" spcFirstLastPara="1" rIns="91425" wrap="square" tIns="45700">
            <a:spAutoFit/>
          </a:bodyPr>
          <a:lstStyle/>
          <a:p>
            <a:pPr indent="-161925" lvl="0" marL="228600" marR="0" rtl="0" algn="l">
              <a:lnSpc>
                <a:spcPct val="80000"/>
              </a:lnSpc>
              <a:spcBef>
                <a:spcPts val="0"/>
              </a:spcBef>
              <a:spcAft>
                <a:spcPts val="0"/>
              </a:spcAft>
              <a:buClr>
                <a:schemeClr val="lt1"/>
              </a:buClr>
              <a:buSzPts val="2200"/>
              <a:buFont typeface="Arial"/>
              <a:buChar char="•"/>
            </a:pPr>
            <a:r>
              <a:rPr lang="en-CA" sz="2200">
                <a:solidFill>
                  <a:schemeClr val="lt1"/>
                </a:solidFill>
                <a:latin typeface="Calibri"/>
                <a:ea typeface="Calibri"/>
                <a:cs typeface="Calibri"/>
                <a:sym typeface="Calibri"/>
              </a:rPr>
              <a:t>Intentional Camera Movement</a:t>
            </a:r>
            <a:endParaRPr/>
          </a:p>
          <a:p>
            <a:pPr indent="-161925" lvl="0" marL="228600" marR="0" rtl="0" algn="l">
              <a:lnSpc>
                <a:spcPct val="80000"/>
              </a:lnSpc>
              <a:spcBef>
                <a:spcPts val="1000"/>
              </a:spcBef>
              <a:spcAft>
                <a:spcPts val="0"/>
              </a:spcAft>
              <a:buClr>
                <a:schemeClr val="lt1"/>
              </a:buClr>
              <a:buSzPts val="2200"/>
              <a:buFont typeface="Arial"/>
              <a:buChar char="•"/>
            </a:pPr>
            <a:r>
              <a:rPr lang="en-CA" sz="2200">
                <a:solidFill>
                  <a:schemeClr val="lt1"/>
                </a:solidFill>
                <a:latin typeface="Calibri"/>
                <a:ea typeface="Calibri"/>
                <a:cs typeface="Calibri"/>
                <a:sym typeface="Calibri"/>
              </a:rPr>
              <a:t>How to use tone curves in photo editing</a:t>
            </a:r>
            <a:endParaRPr/>
          </a:p>
          <a:p>
            <a:pPr indent="-161925" lvl="0" marL="228600" marR="0" rtl="0" algn="l">
              <a:lnSpc>
                <a:spcPct val="80000"/>
              </a:lnSpc>
              <a:spcBef>
                <a:spcPts val="1000"/>
              </a:spcBef>
              <a:spcAft>
                <a:spcPts val="0"/>
              </a:spcAft>
              <a:buClr>
                <a:schemeClr val="lt1"/>
              </a:buClr>
              <a:buSzPts val="2200"/>
              <a:buFont typeface="Arial"/>
              <a:buChar char="•"/>
            </a:pPr>
            <a:r>
              <a:rPr lang="en-CA" sz="2200">
                <a:solidFill>
                  <a:schemeClr val="lt1"/>
                </a:solidFill>
                <a:latin typeface="Calibri"/>
                <a:ea typeface="Calibri"/>
                <a:cs typeface="Calibri"/>
                <a:sym typeface="Calibri"/>
              </a:rPr>
              <a:t>AI advancements in photography</a:t>
            </a:r>
            <a:endParaRPr/>
          </a:p>
          <a:p>
            <a:pPr indent="-161925" lvl="0" marL="228600" marR="0" rtl="0" algn="l">
              <a:lnSpc>
                <a:spcPct val="80000"/>
              </a:lnSpc>
              <a:spcBef>
                <a:spcPts val="1000"/>
              </a:spcBef>
              <a:spcAft>
                <a:spcPts val="0"/>
              </a:spcAft>
              <a:buClr>
                <a:schemeClr val="lt1"/>
              </a:buClr>
              <a:buSzPts val="2200"/>
              <a:buFont typeface="Arial"/>
              <a:buChar char="•"/>
            </a:pPr>
            <a:r>
              <a:rPr lang="en-CA" sz="2200">
                <a:solidFill>
                  <a:schemeClr val="lt1"/>
                </a:solidFill>
                <a:latin typeface="Calibri"/>
                <a:ea typeface="Calibri"/>
                <a:cs typeface="Calibri"/>
                <a:sym typeface="Calibri"/>
              </a:rPr>
              <a:t>New podcast from PetaPixel</a:t>
            </a:r>
            <a:endParaRPr sz="2200">
              <a:solidFill>
                <a:schemeClr val="lt1"/>
              </a:solidFill>
              <a:latin typeface="Calibri"/>
              <a:ea typeface="Calibri"/>
              <a:cs typeface="Calibri"/>
              <a:sym typeface="Calibri"/>
            </a:endParaRPr>
          </a:p>
          <a:p>
            <a:pPr indent="-161925" lvl="0" marL="228600" marR="0" rtl="0" algn="l">
              <a:lnSpc>
                <a:spcPct val="80000"/>
              </a:lnSpc>
              <a:spcBef>
                <a:spcPts val="1000"/>
              </a:spcBef>
              <a:spcAft>
                <a:spcPts val="0"/>
              </a:spcAft>
              <a:buClr>
                <a:schemeClr val="lt1"/>
              </a:buClr>
              <a:buSzPts val="2200"/>
              <a:buFont typeface="Arial"/>
              <a:buChar char="•"/>
            </a:pPr>
            <a:r>
              <a:rPr lang="en-CA" sz="2200">
                <a:solidFill>
                  <a:schemeClr val="lt1"/>
                </a:solidFill>
                <a:latin typeface="Calibri"/>
                <a:ea typeface="Calibri"/>
                <a:cs typeface="Calibri"/>
                <a:sym typeface="Calibri"/>
              </a:rPr>
              <a:t>Are you envious of folks with higher megapixel sensors?</a:t>
            </a:r>
            <a:endParaRPr/>
          </a:p>
          <a:p>
            <a:pPr indent="-161925" lvl="0" marL="228600" marR="0" rtl="0" algn="l">
              <a:lnSpc>
                <a:spcPct val="80000"/>
              </a:lnSpc>
              <a:spcBef>
                <a:spcPts val="1000"/>
              </a:spcBef>
              <a:spcAft>
                <a:spcPts val="0"/>
              </a:spcAft>
              <a:buClr>
                <a:schemeClr val="lt1"/>
              </a:buClr>
              <a:buSzPts val="2200"/>
              <a:buFont typeface="Arial"/>
              <a:buChar char="•"/>
            </a:pPr>
            <a:r>
              <a:rPr lang="en-CA" sz="2200">
                <a:solidFill>
                  <a:schemeClr val="lt1"/>
                </a:solidFill>
                <a:latin typeface="Calibri"/>
                <a:ea typeface="Calibri"/>
                <a:cs typeface="Calibri"/>
                <a:sym typeface="Calibri"/>
              </a:rPr>
              <a:t>How to Overcome a Creative Block</a:t>
            </a:r>
            <a:endParaRPr/>
          </a:p>
          <a:p>
            <a:pPr indent="-161925" lvl="0" marL="228600" marR="0" rtl="0" algn="l">
              <a:lnSpc>
                <a:spcPct val="80000"/>
              </a:lnSpc>
              <a:spcBef>
                <a:spcPts val="1000"/>
              </a:spcBef>
              <a:spcAft>
                <a:spcPts val="0"/>
              </a:spcAft>
              <a:buClr>
                <a:schemeClr val="lt1"/>
              </a:buClr>
              <a:buSzPts val="2200"/>
              <a:buFont typeface="Arial"/>
              <a:buChar char="•"/>
            </a:pPr>
            <a:r>
              <a:rPr lang="en-CA" sz="2200">
                <a:solidFill>
                  <a:srgbClr val="00B0F0"/>
                </a:solidFill>
                <a:latin typeface="Calibri"/>
                <a:ea typeface="Calibri"/>
                <a:cs typeface="Calibri"/>
                <a:sym typeface="Calibri"/>
              </a:rPr>
              <a:t>And more!</a:t>
            </a:r>
            <a:endParaRPr/>
          </a:p>
        </p:txBody>
      </p:sp>
      <p:sp>
        <p:nvSpPr>
          <p:cNvPr id="334" name="Google Shape;334;p23"/>
          <p:cNvSpPr/>
          <p:nvPr/>
        </p:nvSpPr>
        <p:spPr>
          <a:xfrm>
            <a:off x="5977217" y="3244334"/>
            <a:ext cx="23756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chemeClr val="dk1"/>
                </a:solidFill>
                <a:latin typeface="Calibri"/>
                <a:ea typeface="Calibri"/>
                <a:cs typeface="Calibri"/>
                <a:sym typeface="Calibri"/>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4"/>
          <p:cNvSpPr txBox="1"/>
          <p:nvPr>
            <p:ph type="title"/>
          </p:nvPr>
        </p:nvSpPr>
        <p:spPr>
          <a:xfrm>
            <a:off x="615888" y="377889"/>
            <a:ext cx="5744778" cy="71755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r>
              <a:rPr lang="en-CA" sz="3700"/>
              <a:t>CPOPC Communications</a:t>
            </a:r>
            <a:br>
              <a:rPr lang="en-CA"/>
            </a:br>
            <a:r>
              <a:rPr lang="en-CA" sz="2700"/>
              <a:t>Communications Director: John Ingold</a:t>
            </a:r>
            <a:endParaRPr sz="3100"/>
          </a:p>
        </p:txBody>
      </p:sp>
      <p:sp>
        <p:nvSpPr>
          <p:cNvPr id="340" name="Google Shape;340;p24"/>
          <p:cNvSpPr txBox="1"/>
          <p:nvPr>
            <p:ph idx="2" type="body"/>
          </p:nvPr>
        </p:nvSpPr>
        <p:spPr>
          <a:xfrm>
            <a:off x="576943" y="1377329"/>
            <a:ext cx="9689812" cy="5007428"/>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145000"/>
              </a:lnSpc>
              <a:spcBef>
                <a:spcPts val="0"/>
              </a:spcBef>
              <a:spcAft>
                <a:spcPts val="0"/>
              </a:spcAft>
              <a:buClr>
                <a:schemeClr val="lt1"/>
              </a:buClr>
              <a:buSzPct val="75000"/>
              <a:buFont typeface="Noto Sans Symbols"/>
              <a:buChar char="⮚"/>
            </a:pPr>
            <a:r>
              <a:rPr b="1" lang="en-CA"/>
              <a:t>Monthly Newsletter + deadline reminders</a:t>
            </a:r>
            <a:endParaRPr b="1"/>
          </a:p>
          <a:p>
            <a:pPr indent="-228600" lvl="0" marL="228600" rtl="0" algn="l">
              <a:lnSpc>
                <a:spcPct val="145000"/>
              </a:lnSpc>
              <a:spcBef>
                <a:spcPts val="1000"/>
              </a:spcBef>
              <a:spcAft>
                <a:spcPts val="0"/>
              </a:spcAft>
              <a:buClr>
                <a:schemeClr val="lt1"/>
              </a:buClr>
              <a:buSzPct val="75000"/>
              <a:buFont typeface="Noto Sans Symbols"/>
              <a:buChar char="⮚"/>
            </a:pPr>
            <a:r>
              <a:rPr b="1" lang="en-CA"/>
              <a:t>Facebook – Orleans Photo Club</a:t>
            </a:r>
            <a:endParaRPr/>
          </a:p>
          <a:p>
            <a:pPr indent="-228600" lvl="1" marL="685800" rtl="0" algn="l">
              <a:lnSpc>
                <a:spcPct val="120000"/>
              </a:lnSpc>
              <a:spcBef>
                <a:spcPts val="500"/>
              </a:spcBef>
              <a:spcAft>
                <a:spcPts val="0"/>
              </a:spcAft>
              <a:buClr>
                <a:schemeClr val="lt1"/>
              </a:buClr>
              <a:buSzPct val="100000"/>
              <a:buChar char="•"/>
            </a:pPr>
            <a:r>
              <a:rPr lang="en-CA"/>
              <a:t>Challenge and Competition Winners Photos, Event Updates</a:t>
            </a:r>
            <a:endParaRPr/>
          </a:p>
          <a:p>
            <a:pPr indent="-228600" lvl="1" marL="685800" rtl="0" algn="l">
              <a:lnSpc>
                <a:spcPct val="120000"/>
              </a:lnSpc>
              <a:spcBef>
                <a:spcPts val="500"/>
              </a:spcBef>
              <a:spcAft>
                <a:spcPts val="0"/>
              </a:spcAft>
              <a:buClr>
                <a:srgbClr val="00B0F0"/>
              </a:buClr>
              <a:buSzPct val="100000"/>
              <a:buChar char="•"/>
            </a:pPr>
            <a:r>
              <a:rPr b="1" lang="en-CA">
                <a:solidFill>
                  <a:srgbClr val="00B0F0"/>
                </a:solidFill>
              </a:rPr>
              <a:t>https://www.facebook.com/CPOPC</a:t>
            </a:r>
            <a:endParaRPr/>
          </a:p>
          <a:p>
            <a:pPr indent="-228600" lvl="0" marL="228600" rtl="0" algn="l">
              <a:lnSpc>
                <a:spcPct val="145000"/>
              </a:lnSpc>
              <a:spcBef>
                <a:spcPts val="1000"/>
              </a:spcBef>
              <a:spcAft>
                <a:spcPts val="0"/>
              </a:spcAft>
              <a:buClr>
                <a:schemeClr val="lt1"/>
              </a:buClr>
              <a:buSzPct val="75000"/>
              <a:buFont typeface="Noto Sans Symbols"/>
              <a:buChar char="⮚"/>
            </a:pPr>
            <a:r>
              <a:rPr b="1" lang="en-CA"/>
              <a:t>Instagram – Orleans_Photo_Club</a:t>
            </a:r>
            <a:endParaRPr b="1"/>
          </a:p>
          <a:p>
            <a:pPr indent="-228600" lvl="1" marL="685800" rtl="0" algn="l">
              <a:lnSpc>
                <a:spcPct val="120000"/>
              </a:lnSpc>
              <a:spcBef>
                <a:spcPts val="500"/>
              </a:spcBef>
              <a:spcAft>
                <a:spcPts val="0"/>
              </a:spcAft>
              <a:buClr>
                <a:schemeClr val="lt1"/>
              </a:buClr>
              <a:buSzPct val="100000"/>
              <a:buChar char="•"/>
            </a:pPr>
            <a:r>
              <a:rPr lang="en-CA"/>
              <a:t>Member Contributions Photos, Event Updates</a:t>
            </a:r>
            <a:endParaRPr/>
          </a:p>
          <a:p>
            <a:pPr indent="-228600" lvl="1" marL="685800" rtl="0" algn="l">
              <a:lnSpc>
                <a:spcPct val="120000"/>
              </a:lnSpc>
              <a:spcBef>
                <a:spcPts val="500"/>
              </a:spcBef>
              <a:spcAft>
                <a:spcPts val="0"/>
              </a:spcAft>
              <a:buClr>
                <a:srgbClr val="00B0F0"/>
              </a:buClr>
              <a:buSzPct val="100000"/>
              <a:buChar char="•"/>
            </a:pPr>
            <a:r>
              <a:rPr lang="en-CA">
                <a:solidFill>
                  <a:srgbClr val="00B0F0"/>
                </a:solidFill>
              </a:rPr>
              <a:t>https://www.instagram.com/orleans_photo_club/?hl=en</a:t>
            </a:r>
            <a:endParaRPr/>
          </a:p>
          <a:p>
            <a:pPr indent="-228600" lvl="1" marL="685800" rtl="0" algn="l">
              <a:lnSpc>
                <a:spcPct val="145000"/>
              </a:lnSpc>
              <a:spcBef>
                <a:spcPts val="500"/>
              </a:spcBef>
              <a:spcAft>
                <a:spcPts val="0"/>
              </a:spcAft>
              <a:buClr>
                <a:schemeClr val="lt1"/>
              </a:buClr>
              <a:buSzPct val="100000"/>
              <a:buChar char="•"/>
            </a:pPr>
            <a:r>
              <a:rPr lang="en-CA"/>
              <a:t>Thank you to Trish Parsons for helping post member contributions</a:t>
            </a:r>
            <a:endParaRPr/>
          </a:p>
          <a:p>
            <a:pPr indent="-228600" lvl="0" marL="228600" rtl="0" algn="l">
              <a:lnSpc>
                <a:spcPct val="145000"/>
              </a:lnSpc>
              <a:spcBef>
                <a:spcPts val="1000"/>
              </a:spcBef>
              <a:spcAft>
                <a:spcPts val="0"/>
              </a:spcAft>
              <a:buClr>
                <a:schemeClr val="lt1"/>
              </a:buClr>
              <a:buSzPct val="75000"/>
              <a:buFont typeface="Noto Sans Symbols"/>
              <a:buChar char="⮚"/>
            </a:pPr>
            <a:r>
              <a:rPr b="1" lang="en-CA"/>
              <a:t>Twitter - OrleansPhotoClb</a:t>
            </a:r>
            <a:endParaRPr b="1"/>
          </a:p>
          <a:p>
            <a:pPr indent="-228600" lvl="1" marL="685800" rtl="0" algn="l">
              <a:lnSpc>
                <a:spcPct val="120000"/>
              </a:lnSpc>
              <a:spcBef>
                <a:spcPts val="500"/>
              </a:spcBef>
              <a:spcAft>
                <a:spcPts val="0"/>
              </a:spcAft>
              <a:buClr>
                <a:schemeClr val="lt1"/>
              </a:buClr>
              <a:buSzPct val="100000"/>
              <a:buChar char="•"/>
            </a:pPr>
            <a:r>
              <a:rPr lang="en-CA"/>
              <a:t>Deadlines, Event Updates</a:t>
            </a:r>
            <a:endParaRPr/>
          </a:p>
          <a:p>
            <a:pPr indent="-228600" lvl="1" marL="685800" rtl="0" algn="l">
              <a:lnSpc>
                <a:spcPct val="120000"/>
              </a:lnSpc>
              <a:spcBef>
                <a:spcPts val="500"/>
              </a:spcBef>
              <a:spcAft>
                <a:spcPts val="0"/>
              </a:spcAft>
              <a:buClr>
                <a:srgbClr val="00B0F0"/>
              </a:buClr>
              <a:buSzPct val="100000"/>
              <a:buChar char="•"/>
            </a:pPr>
            <a:r>
              <a:rPr lang="en-CA">
                <a:solidFill>
                  <a:srgbClr val="00B0F0"/>
                </a:solidFill>
              </a:rPr>
              <a:t>https://twitter.com/OrleansPhotoClb</a:t>
            </a:r>
            <a:endParaRPr/>
          </a:p>
        </p:txBody>
      </p:sp>
      <p:pic>
        <p:nvPicPr>
          <p:cNvPr descr="A blue circle with a white letter f in it&#10;&#10;Description automatically generated" id="341" name="Google Shape;341;p24"/>
          <p:cNvPicPr preferRelativeResize="0"/>
          <p:nvPr/>
        </p:nvPicPr>
        <p:blipFill rotWithShape="1">
          <a:blip r:embed="rId3">
            <a:alphaModFix/>
          </a:blip>
          <a:srcRect b="0" l="0" r="0" t="0"/>
          <a:stretch/>
        </p:blipFill>
        <p:spPr>
          <a:xfrm>
            <a:off x="9298744" y="1825004"/>
            <a:ext cx="1044590" cy="1044590"/>
          </a:xfrm>
          <a:prstGeom prst="rect">
            <a:avLst/>
          </a:prstGeom>
          <a:noFill/>
          <a:ln>
            <a:noFill/>
          </a:ln>
        </p:spPr>
      </p:pic>
      <p:pic>
        <p:nvPicPr>
          <p:cNvPr descr="A logo of a camera&#10;&#10;Description automatically generated" id="342" name="Google Shape;342;p24"/>
          <p:cNvPicPr preferRelativeResize="0"/>
          <p:nvPr/>
        </p:nvPicPr>
        <p:blipFill rotWithShape="1">
          <a:blip r:embed="rId4">
            <a:alphaModFix/>
          </a:blip>
          <a:srcRect b="0" l="0" r="0" t="0"/>
          <a:stretch/>
        </p:blipFill>
        <p:spPr>
          <a:xfrm>
            <a:off x="9247126" y="3274132"/>
            <a:ext cx="1203160" cy="1203160"/>
          </a:xfrm>
          <a:prstGeom prst="rect">
            <a:avLst/>
          </a:prstGeom>
          <a:noFill/>
          <a:ln>
            <a:noFill/>
          </a:ln>
        </p:spPr>
      </p:pic>
      <p:pic>
        <p:nvPicPr>
          <p:cNvPr descr="A white bird on a blue background&#10;&#10;Description automatically generated" id="343" name="Google Shape;343;p24"/>
          <p:cNvPicPr preferRelativeResize="0"/>
          <p:nvPr/>
        </p:nvPicPr>
        <p:blipFill rotWithShape="1">
          <a:blip r:embed="rId5">
            <a:alphaModFix/>
          </a:blip>
          <a:srcRect b="0" l="0" r="0" t="0"/>
          <a:stretch/>
        </p:blipFill>
        <p:spPr>
          <a:xfrm>
            <a:off x="9345134" y="5048251"/>
            <a:ext cx="1105152" cy="1100566"/>
          </a:xfrm>
          <a:prstGeom prst="rect">
            <a:avLst/>
          </a:prstGeom>
          <a:noFill/>
          <a:ln>
            <a:noFill/>
          </a:ln>
        </p:spPr>
      </p:pic>
      <p:sp>
        <p:nvSpPr>
          <p:cNvPr descr="https://mail.google.com/mail/u/0?ui=2&amp;ik=f0a9b48be0&amp;attid=0.1&amp;permmsgid=msg-f:1776418921589884956&amp;th=18a71b98e9a5c81c&amp;view=fimg&amp;fur=ip&amp;sz=s0-l75-ft&amp;attbid=ANGjdJ_A2xhyrR5jCPTvEwSBfyEPbMGMlwF3yAFinF03TR6DBI0Zxpy0b084_l13ywqaHduCU2sRovPm-2Kt4XT7ACcM5VvH9NddQkwtA2qVaKLn3e-5jWRBgXPFbsA&amp;disp=emb" id="344" name="Google Shape;344;p2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45" name="Google Shape;345;p24"/>
          <p:cNvPicPr preferRelativeResize="0"/>
          <p:nvPr/>
        </p:nvPicPr>
        <p:blipFill rotWithShape="1">
          <a:blip r:embed="rId6">
            <a:alphaModFix/>
          </a:blip>
          <a:srcRect b="0" l="0" r="0" t="0"/>
          <a:stretch/>
        </p:blipFill>
        <p:spPr>
          <a:xfrm>
            <a:off x="7935089" y="409826"/>
            <a:ext cx="3771900" cy="1185612"/>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9" name="Shape 349"/>
        <p:cNvGrpSpPr/>
        <p:nvPr/>
      </p:nvGrpSpPr>
      <p:grpSpPr>
        <a:xfrm>
          <a:off x="0" y="0"/>
          <a:ext cx="0" cy="0"/>
          <a:chOff x="0" y="0"/>
          <a:chExt cx="0" cy="0"/>
        </a:xfrm>
      </p:grpSpPr>
      <p:sp>
        <p:nvSpPr>
          <p:cNvPr id="350" name="Google Shape;350;p25"/>
          <p:cNvSpPr txBox="1"/>
          <p:nvPr>
            <p:ph type="title"/>
          </p:nvPr>
        </p:nvSpPr>
        <p:spPr>
          <a:xfrm>
            <a:off x="411163" y="1030735"/>
            <a:ext cx="10866437" cy="256971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CA"/>
              <a:t>Photo 101</a:t>
            </a:r>
            <a:br>
              <a:rPr lang="en-CA"/>
            </a:br>
            <a:r>
              <a:rPr lang="en-CA"/>
              <a:t>Setting up a new camera</a:t>
            </a:r>
            <a:br>
              <a:rPr lang="en-CA"/>
            </a:br>
            <a:endParaRPr/>
          </a:p>
        </p:txBody>
      </p:sp>
      <p:pic>
        <p:nvPicPr>
          <p:cNvPr id="351" name="Google Shape;351;p25"/>
          <p:cNvPicPr preferRelativeResize="0"/>
          <p:nvPr/>
        </p:nvPicPr>
        <p:blipFill rotWithShape="1">
          <a:blip r:embed="rId3">
            <a:alphaModFix/>
          </a:blip>
          <a:srcRect b="0" l="0" r="0" t="0"/>
          <a:stretch/>
        </p:blipFill>
        <p:spPr>
          <a:xfrm>
            <a:off x="459853" y="4077946"/>
            <a:ext cx="3433093" cy="2553363"/>
          </a:xfrm>
          <a:prstGeom prst="rect">
            <a:avLst/>
          </a:prstGeom>
          <a:noFill/>
          <a:ln>
            <a:noFill/>
          </a:ln>
        </p:spPr>
      </p:pic>
      <p:sp>
        <p:nvSpPr>
          <p:cNvPr id="352" name="Google Shape;352;p25"/>
          <p:cNvSpPr txBox="1"/>
          <p:nvPr/>
        </p:nvSpPr>
        <p:spPr>
          <a:xfrm>
            <a:off x="8532913" y="5885875"/>
            <a:ext cx="3265120" cy="6868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66"/>
              </a:buClr>
              <a:buSzPts val="1680"/>
              <a:buFont typeface="Noto Sans Symbols"/>
              <a:buNone/>
            </a:pPr>
            <a:r>
              <a:rPr lang="en-CA" sz="2400">
                <a:solidFill>
                  <a:srgbClr val="000000"/>
                </a:solidFill>
                <a:latin typeface="Arial"/>
                <a:ea typeface="Arial"/>
                <a:cs typeface="Arial"/>
                <a:sym typeface="Arial"/>
              </a:rPr>
              <a:t>Chris.Taylor@opcug.ca</a:t>
            </a:r>
            <a:endParaRPr sz="2400">
              <a:solidFill>
                <a:srgbClr val="000000"/>
              </a:solidFill>
              <a:latin typeface="Arial"/>
              <a:ea typeface="Arial"/>
              <a:cs typeface="Arial"/>
              <a:sym typeface="Arial"/>
            </a:endParaRPr>
          </a:p>
        </p:txBody>
      </p:sp>
      <p:sp>
        <p:nvSpPr>
          <p:cNvPr id="353" name="Google Shape;353;p25"/>
          <p:cNvSpPr txBox="1"/>
          <p:nvPr/>
        </p:nvSpPr>
        <p:spPr>
          <a:xfrm>
            <a:off x="411163" y="2576982"/>
            <a:ext cx="5938157" cy="1077218"/>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CA" sz="3200">
                <a:solidFill>
                  <a:srgbClr val="000066"/>
                </a:solidFill>
                <a:latin typeface="Arial"/>
                <a:ea typeface="Arial"/>
                <a:cs typeface="Arial"/>
                <a:sym typeface="Arial"/>
              </a:rPr>
              <a:t>Orleans Photo Club 2023-09-09</a:t>
            </a:r>
            <a:endParaRPr/>
          </a:p>
        </p:txBody>
      </p:sp>
      <p:pic>
        <p:nvPicPr>
          <p:cNvPr descr="A black background with a black square&#10;&#10;Description automatically generated with medium confidence" id="354" name="Google Shape;354;p25"/>
          <p:cNvPicPr preferRelativeResize="0"/>
          <p:nvPr/>
        </p:nvPicPr>
        <p:blipFill rotWithShape="1">
          <a:blip r:embed="rId4">
            <a:alphaModFix/>
          </a:blip>
          <a:srcRect b="0" l="0" r="0" t="0"/>
          <a:stretch/>
        </p:blipFill>
        <p:spPr>
          <a:xfrm>
            <a:off x="7254510" y="3942592"/>
            <a:ext cx="4405248" cy="188467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8" name="Shape 358"/>
        <p:cNvGrpSpPr/>
        <p:nvPr/>
      </p:nvGrpSpPr>
      <p:grpSpPr>
        <a:xfrm>
          <a:off x="0" y="0"/>
          <a:ext cx="0" cy="0"/>
          <a:chOff x="0" y="0"/>
          <a:chExt cx="0" cy="0"/>
        </a:xfrm>
      </p:grpSpPr>
      <p:sp>
        <p:nvSpPr>
          <p:cNvPr id="359" name="Google Shape;359;p26"/>
          <p:cNvSpPr txBox="1"/>
          <p:nvPr>
            <p:ph type="title"/>
          </p:nvPr>
        </p:nvSpPr>
        <p:spPr>
          <a:xfrm>
            <a:off x="414904" y="304803"/>
            <a:ext cx="11065898" cy="88582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CA"/>
              <a:t>Shiny new camera</a:t>
            </a:r>
            <a:endParaRPr/>
          </a:p>
        </p:txBody>
      </p:sp>
      <p:sp>
        <p:nvSpPr>
          <p:cNvPr id="360" name="Google Shape;360;p26"/>
          <p:cNvSpPr txBox="1"/>
          <p:nvPr>
            <p:ph idx="1" type="body"/>
          </p:nvPr>
        </p:nvSpPr>
        <p:spPr>
          <a:xfrm>
            <a:off x="414903" y="1458686"/>
            <a:ext cx="11065897" cy="4637314"/>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SzPts val="1680"/>
              <a:buChar char="■"/>
            </a:pPr>
            <a:r>
              <a:rPr lang="en-CA"/>
              <a:t>Plethora of configuration options in modern cameras</a:t>
            </a:r>
            <a:endParaRPr/>
          </a:p>
          <a:p>
            <a:pPr indent="-257175" lvl="0" marL="257175" rtl="0" algn="l">
              <a:spcBef>
                <a:spcPts val="480"/>
              </a:spcBef>
              <a:spcAft>
                <a:spcPts val="0"/>
              </a:spcAft>
              <a:buSzPts val="1680"/>
              <a:buChar char="■"/>
            </a:pPr>
            <a:r>
              <a:rPr lang="en-CA"/>
              <a:t>Get the basic settings you want right at the start</a:t>
            </a:r>
            <a:endParaRPr/>
          </a:p>
        </p:txBody>
      </p:sp>
      <p:pic>
        <p:nvPicPr>
          <p:cNvPr id="361" name="Google Shape;361;p26"/>
          <p:cNvPicPr preferRelativeResize="0"/>
          <p:nvPr/>
        </p:nvPicPr>
        <p:blipFill rotWithShape="1">
          <a:blip r:embed="rId3">
            <a:alphaModFix/>
          </a:blip>
          <a:srcRect b="0" l="0" r="0" t="0"/>
          <a:stretch/>
        </p:blipFill>
        <p:spPr>
          <a:xfrm>
            <a:off x="5185762" y="3361298"/>
            <a:ext cx="2357314" cy="1577730"/>
          </a:xfrm>
          <a:prstGeom prst="rect">
            <a:avLst/>
          </a:prstGeom>
          <a:noFill/>
          <a:ln>
            <a:noFill/>
          </a:ln>
        </p:spPr>
      </p:pic>
      <p:pic>
        <p:nvPicPr>
          <p:cNvPr id="362" name="Google Shape;362;p26"/>
          <p:cNvPicPr preferRelativeResize="0"/>
          <p:nvPr/>
        </p:nvPicPr>
        <p:blipFill rotWithShape="1">
          <a:blip r:embed="rId4">
            <a:alphaModFix/>
          </a:blip>
          <a:srcRect b="0" l="0" r="0" t="0"/>
          <a:stretch/>
        </p:blipFill>
        <p:spPr>
          <a:xfrm>
            <a:off x="8453122" y="1992222"/>
            <a:ext cx="2361027" cy="1577730"/>
          </a:xfrm>
          <a:prstGeom prst="rect">
            <a:avLst/>
          </a:prstGeom>
          <a:noFill/>
          <a:ln>
            <a:noFill/>
          </a:ln>
        </p:spPr>
      </p:pic>
      <p:pic>
        <p:nvPicPr>
          <p:cNvPr id="363" name="Google Shape;363;p26"/>
          <p:cNvPicPr preferRelativeResize="0"/>
          <p:nvPr/>
        </p:nvPicPr>
        <p:blipFill rotWithShape="1">
          <a:blip r:embed="rId5">
            <a:alphaModFix/>
          </a:blip>
          <a:srcRect b="0" l="0" r="0" t="0"/>
          <a:stretch/>
        </p:blipFill>
        <p:spPr>
          <a:xfrm>
            <a:off x="7853839" y="3871731"/>
            <a:ext cx="4101696" cy="2742477"/>
          </a:xfrm>
          <a:prstGeom prst="rect">
            <a:avLst/>
          </a:prstGeom>
          <a:noFill/>
          <a:ln cap="flat" cmpd="sng" w="9525">
            <a:solidFill>
              <a:srgbClr val="171717"/>
            </a:solidFill>
            <a:prstDash val="solid"/>
            <a:round/>
            <a:headEnd len="sm" w="sm" type="none"/>
            <a:tailEnd len="sm" w="sm" type="none"/>
          </a:ln>
        </p:spPr>
      </p:pic>
      <p:pic>
        <p:nvPicPr>
          <p:cNvPr descr="A person holding a camera&#10;&#10;Description automatically generated" id="364" name="Google Shape;364;p26"/>
          <p:cNvPicPr preferRelativeResize="0"/>
          <p:nvPr/>
        </p:nvPicPr>
        <p:blipFill rotWithShape="1">
          <a:blip r:embed="rId6">
            <a:alphaModFix/>
          </a:blip>
          <a:srcRect b="0" l="0" r="0" t="0"/>
          <a:stretch/>
        </p:blipFill>
        <p:spPr>
          <a:xfrm>
            <a:off x="414338" y="2491117"/>
            <a:ext cx="4003147" cy="43139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7"/>
          <p:cNvSpPr txBox="1"/>
          <p:nvPr>
            <p:ph type="title"/>
          </p:nvPr>
        </p:nvSpPr>
        <p:spPr>
          <a:xfrm>
            <a:off x="414904" y="304803"/>
            <a:ext cx="11065898" cy="88582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CA"/>
              <a:t>First things first</a:t>
            </a:r>
            <a:endParaRPr/>
          </a:p>
        </p:txBody>
      </p:sp>
      <p:sp>
        <p:nvSpPr>
          <p:cNvPr id="370" name="Google Shape;370;p27"/>
          <p:cNvSpPr txBox="1"/>
          <p:nvPr>
            <p:ph idx="1" type="body"/>
          </p:nvPr>
        </p:nvSpPr>
        <p:spPr>
          <a:xfrm>
            <a:off x="414903" y="1458686"/>
            <a:ext cx="11065897" cy="4637314"/>
          </a:xfrm>
          <a:prstGeom prst="rect">
            <a:avLst/>
          </a:prstGeom>
          <a:noFill/>
          <a:ln>
            <a:noFill/>
          </a:ln>
        </p:spPr>
        <p:txBody>
          <a:bodyPr anchorCtr="0" anchor="t" bIns="45700" lIns="91425" spcFirstLastPara="1" rIns="91425" wrap="square" tIns="45700">
            <a:normAutofit/>
          </a:bodyPr>
          <a:lstStyle/>
          <a:p>
            <a:pPr indent="-257175" lvl="0" marL="257175" rtl="0" algn="l">
              <a:spcBef>
                <a:spcPts val="0"/>
              </a:spcBef>
              <a:spcAft>
                <a:spcPts val="0"/>
              </a:spcAft>
              <a:buSzPts val="1680"/>
              <a:buChar char="■"/>
            </a:pPr>
            <a:r>
              <a:rPr lang="en-CA"/>
              <a:t>Get complete manual from manufacturer’s website</a:t>
            </a:r>
            <a:endParaRPr/>
          </a:p>
          <a:p>
            <a:pPr indent="-214312" lvl="1" marL="557213" rtl="0" algn="l">
              <a:spcBef>
                <a:spcPts val="420"/>
              </a:spcBef>
              <a:spcAft>
                <a:spcPts val="0"/>
              </a:spcAft>
              <a:buClr>
                <a:schemeClr val="dk2"/>
              </a:buClr>
              <a:buSzPts val="2100"/>
              <a:buChar char="•"/>
            </a:pPr>
            <a:r>
              <a:rPr lang="en-CA"/>
              <a:t>much more info than normally included in the box even with pro-level cameras</a:t>
            </a:r>
            <a:endParaRPr/>
          </a:p>
          <a:p>
            <a:pPr indent="-214312" lvl="1" marL="557213" rtl="0" algn="l">
              <a:spcBef>
                <a:spcPts val="420"/>
              </a:spcBef>
              <a:spcAft>
                <a:spcPts val="0"/>
              </a:spcAft>
              <a:buClr>
                <a:schemeClr val="dk2"/>
              </a:buClr>
              <a:buSzPts val="2100"/>
              <a:buChar char="•"/>
            </a:pPr>
            <a:r>
              <a:rPr lang="en-CA"/>
              <a:t>browse entire manual so you know what’s possible</a:t>
            </a:r>
            <a:endParaRPr/>
          </a:p>
          <a:p>
            <a:pPr indent="-257175" lvl="0" marL="257175" rtl="0" algn="l">
              <a:spcBef>
                <a:spcPts val="480"/>
              </a:spcBef>
              <a:spcAft>
                <a:spcPts val="0"/>
              </a:spcAft>
              <a:buSzPts val="1680"/>
              <a:buChar char="■"/>
            </a:pPr>
            <a:r>
              <a:rPr lang="en-CA"/>
              <a:t>If a used camera, reset all settings to factory defaults</a:t>
            </a:r>
            <a:endParaRPr/>
          </a:p>
          <a:p>
            <a:pPr indent="-214312" lvl="1" marL="557213" rtl="0" algn="l">
              <a:spcBef>
                <a:spcPts val="420"/>
              </a:spcBef>
              <a:spcAft>
                <a:spcPts val="0"/>
              </a:spcAft>
              <a:buClr>
                <a:schemeClr val="dk2"/>
              </a:buClr>
              <a:buSzPts val="2100"/>
              <a:buChar char="•"/>
            </a:pPr>
            <a:r>
              <a:rPr lang="en-CA"/>
              <a:t>never know how previous owner had things configured</a:t>
            </a:r>
            <a:endParaRPr/>
          </a:p>
          <a:p>
            <a:pPr indent="-257175" lvl="0" marL="257175" rtl="0" algn="l">
              <a:spcBef>
                <a:spcPts val="480"/>
              </a:spcBef>
              <a:spcAft>
                <a:spcPts val="0"/>
              </a:spcAft>
              <a:buSzPts val="1680"/>
              <a:buChar char="■"/>
            </a:pPr>
            <a:r>
              <a:rPr lang="en-CA"/>
              <a:t>When first turned on, typically prompted for</a:t>
            </a:r>
            <a:endParaRPr/>
          </a:p>
          <a:p>
            <a:pPr indent="-214312" lvl="1" marL="557213" rtl="0" algn="l">
              <a:spcBef>
                <a:spcPts val="420"/>
              </a:spcBef>
              <a:spcAft>
                <a:spcPts val="0"/>
              </a:spcAft>
              <a:buClr>
                <a:schemeClr val="dk2"/>
              </a:buClr>
              <a:buSzPts val="2100"/>
              <a:buChar char="•"/>
            </a:pPr>
            <a:r>
              <a:rPr lang="en-CA"/>
              <a:t>language: menus can be in a variety of languages</a:t>
            </a:r>
            <a:endParaRPr/>
          </a:p>
          <a:p>
            <a:pPr indent="-214312" lvl="1" marL="557213" rtl="0" algn="l">
              <a:spcBef>
                <a:spcPts val="420"/>
              </a:spcBef>
              <a:spcAft>
                <a:spcPts val="0"/>
              </a:spcAft>
              <a:buClr>
                <a:schemeClr val="dk2"/>
              </a:buClr>
              <a:buSzPts val="2100"/>
              <a:buChar char="•"/>
            </a:pPr>
            <a:r>
              <a:rPr lang="en-CA"/>
              <a:t>date/time &amp; time zone</a:t>
            </a:r>
            <a:endParaRPr/>
          </a:p>
          <a:p>
            <a:pPr indent="-257175" lvl="0" marL="257175" rtl="0" algn="l">
              <a:spcBef>
                <a:spcPts val="480"/>
              </a:spcBef>
              <a:spcAft>
                <a:spcPts val="0"/>
              </a:spcAft>
              <a:buSzPts val="1680"/>
              <a:buChar char="■"/>
            </a:pPr>
            <a:r>
              <a:rPr lang="en-CA"/>
              <a:t>Update firmware (check manufacturer’s website)</a:t>
            </a:r>
            <a:endParaRPr/>
          </a:p>
          <a:p>
            <a:pPr indent="-214312" lvl="1" marL="557213" rtl="0" algn="l">
              <a:spcBef>
                <a:spcPts val="420"/>
              </a:spcBef>
              <a:spcAft>
                <a:spcPts val="0"/>
              </a:spcAft>
              <a:buClr>
                <a:schemeClr val="dk2"/>
              </a:buClr>
              <a:buSzPts val="2100"/>
              <a:buChar char="•"/>
            </a:pPr>
            <a:r>
              <a:rPr lang="en-CA"/>
              <a:t>bug fixes and enhanced features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8"/>
          <p:cNvSpPr txBox="1"/>
          <p:nvPr>
            <p:ph type="title"/>
          </p:nvPr>
        </p:nvSpPr>
        <p:spPr>
          <a:xfrm>
            <a:off x="414904" y="304803"/>
            <a:ext cx="11065898" cy="88582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CA"/>
              <a:t>Second things second</a:t>
            </a:r>
            <a:endParaRPr/>
          </a:p>
        </p:txBody>
      </p:sp>
      <p:sp>
        <p:nvSpPr>
          <p:cNvPr id="376" name="Google Shape;376;p28"/>
          <p:cNvSpPr txBox="1"/>
          <p:nvPr>
            <p:ph idx="1" type="body"/>
          </p:nvPr>
        </p:nvSpPr>
        <p:spPr>
          <a:xfrm>
            <a:off x="414903" y="1458686"/>
            <a:ext cx="11065897" cy="4637314"/>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SzPts val="1680"/>
              <a:buChar char="■"/>
            </a:pPr>
            <a:r>
              <a:rPr lang="en-CA"/>
              <a:t>Format memory cards in-camera</a:t>
            </a:r>
            <a:endParaRPr/>
          </a:p>
          <a:p>
            <a:pPr indent="-214312" lvl="1" marL="557213" rtl="0" algn="l">
              <a:spcBef>
                <a:spcPts val="420"/>
              </a:spcBef>
              <a:spcAft>
                <a:spcPts val="0"/>
              </a:spcAft>
              <a:buClr>
                <a:schemeClr val="dk2"/>
              </a:buClr>
              <a:buSzPts val="2100"/>
              <a:buChar char="•"/>
            </a:pPr>
            <a:r>
              <a:rPr lang="en-CA"/>
              <a:t>not always required, but always recommended</a:t>
            </a:r>
            <a:endParaRPr/>
          </a:p>
          <a:p>
            <a:pPr indent="-257175" lvl="0" marL="257175" rtl="0" algn="l">
              <a:spcBef>
                <a:spcPts val="480"/>
              </a:spcBef>
              <a:spcAft>
                <a:spcPts val="0"/>
              </a:spcAft>
              <a:buSzPts val="1680"/>
              <a:buChar char="■"/>
            </a:pPr>
            <a:r>
              <a:rPr lang="en-CA"/>
              <a:t>Set file format</a:t>
            </a:r>
            <a:endParaRPr/>
          </a:p>
          <a:p>
            <a:pPr indent="-214312" lvl="1" marL="557213" rtl="0" algn="l">
              <a:spcBef>
                <a:spcPts val="420"/>
              </a:spcBef>
              <a:spcAft>
                <a:spcPts val="0"/>
              </a:spcAft>
              <a:buClr>
                <a:schemeClr val="dk2"/>
              </a:buClr>
              <a:buSzPts val="2100"/>
              <a:buChar char="•"/>
            </a:pPr>
            <a:r>
              <a:rPr lang="en-CA"/>
              <a:t>RAW, JPEG, or both</a:t>
            </a:r>
            <a:endParaRPr/>
          </a:p>
          <a:p>
            <a:pPr indent="-257175" lvl="0" marL="257175" rtl="0" algn="l">
              <a:spcBef>
                <a:spcPts val="480"/>
              </a:spcBef>
              <a:spcAft>
                <a:spcPts val="0"/>
              </a:spcAft>
              <a:buSzPts val="1680"/>
              <a:buChar char="■"/>
            </a:pPr>
            <a:r>
              <a:rPr lang="en-CA"/>
              <a:t>Set image size and quality</a:t>
            </a:r>
            <a:endParaRPr/>
          </a:p>
          <a:p>
            <a:pPr indent="-214312" lvl="1" marL="557213" rtl="0" algn="l">
              <a:spcBef>
                <a:spcPts val="420"/>
              </a:spcBef>
              <a:spcAft>
                <a:spcPts val="0"/>
              </a:spcAft>
              <a:buClr>
                <a:schemeClr val="dk2"/>
              </a:buClr>
              <a:buSzPts val="2100"/>
              <a:buChar char="•"/>
            </a:pPr>
            <a:r>
              <a:rPr lang="en-CA"/>
              <a:t>set to maximum: offers most flexibility</a:t>
            </a:r>
            <a:endParaRPr/>
          </a:p>
          <a:p>
            <a:pPr indent="-257175" lvl="0" marL="257175" rtl="0" algn="l">
              <a:spcBef>
                <a:spcPts val="480"/>
              </a:spcBef>
              <a:spcAft>
                <a:spcPts val="0"/>
              </a:spcAft>
              <a:buSzPts val="1680"/>
              <a:buChar char="■"/>
            </a:pPr>
            <a:r>
              <a:rPr lang="en-CA"/>
              <a:t>Adjust viewfinder diopter</a:t>
            </a:r>
            <a:endParaRPr/>
          </a:p>
          <a:p>
            <a:pPr indent="-214312" lvl="1" marL="557213" rtl="0" algn="l">
              <a:spcBef>
                <a:spcPts val="420"/>
              </a:spcBef>
              <a:spcAft>
                <a:spcPts val="0"/>
              </a:spcAft>
              <a:buClr>
                <a:schemeClr val="dk2"/>
              </a:buClr>
              <a:buSzPts val="2100"/>
              <a:buChar char="•"/>
            </a:pPr>
            <a:r>
              <a:rPr lang="en-CA"/>
              <a:t>make sure everything in the viewfinder is sharp</a:t>
            </a:r>
            <a:endParaRPr/>
          </a:p>
          <a:p>
            <a:pPr indent="-257175" lvl="0" marL="257175" rtl="0" algn="l">
              <a:spcBef>
                <a:spcPts val="480"/>
              </a:spcBef>
              <a:spcAft>
                <a:spcPts val="0"/>
              </a:spcAft>
              <a:buSzPts val="1680"/>
              <a:buChar char="■"/>
            </a:pPr>
            <a:r>
              <a:rPr lang="en-CA"/>
              <a:t>Adjust screen/EVF brightness</a:t>
            </a:r>
            <a:endParaRPr/>
          </a:p>
          <a:p>
            <a:pPr indent="-214312" lvl="1" marL="557213" rtl="0" algn="l">
              <a:spcBef>
                <a:spcPts val="420"/>
              </a:spcBef>
              <a:spcAft>
                <a:spcPts val="0"/>
              </a:spcAft>
              <a:buClr>
                <a:schemeClr val="dk2"/>
              </a:buClr>
              <a:buSzPts val="2100"/>
              <a:buChar char="•"/>
            </a:pPr>
            <a:r>
              <a:rPr lang="en-CA"/>
              <a:t>default may be fine</a:t>
            </a:r>
            <a:endParaRPr/>
          </a:p>
          <a:p>
            <a:pPr indent="-214312" lvl="1" marL="557213" rtl="0" algn="l">
              <a:spcBef>
                <a:spcPts val="420"/>
              </a:spcBef>
              <a:spcAft>
                <a:spcPts val="0"/>
              </a:spcAft>
              <a:buClr>
                <a:schemeClr val="dk2"/>
              </a:buClr>
              <a:buSzPts val="2100"/>
              <a:buChar char="•"/>
            </a:pPr>
            <a:r>
              <a:rPr lang="en-CA"/>
              <a:t>know how to adjust for different lighting conditions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9"/>
          <p:cNvSpPr txBox="1"/>
          <p:nvPr>
            <p:ph type="title"/>
          </p:nvPr>
        </p:nvSpPr>
        <p:spPr>
          <a:xfrm>
            <a:off x="414904" y="304803"/>
            <a:ext cx="11065898" cy="88582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CA"/>
              <a:t>More second things</a:t>
            </a:r>
            <a:endParaRPr/>
          </a:p>
        </p:txBody>
      </p:sp>
      <p:sp>
        <p:nvSpPr>
          <p:cNvPr id="382" name="Google Shape;382;p29"/>
          <p:cNvSpPr txBox="1"/>
          <p:nvPr>
            <p:ph idx="1" type="body"/>
          </p:nvPr>
        </p:nvSpPr>
        <p:spPr>
          <a:xfrm>
            <a:off x="414903" y="1458686"/>
            <a:ext cx="11065897" cy="4637314"/>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SzPts val="1680"/>
              <a:buChar char="■"/>
            </a:pPr>
            <a:r>
              <a:rPr lang="en-CA"/>
              <a:t>Turn off beeps that might</a:t>
            </a:r>
            <a:endParaRPr/>
          </a:p>
          <a:p>
            <a:pPr indent="-214312" lvl="1" marL="557213" rtl="0" algn="l">
              <a:spcBef>
                <a:spcPts val="420"/>
              </a:spcBef>
              <a:spcAft>
                <a:spcPts val="0"/>
              </a:spcAft>
              <a:buClr>
                <a:schemeClr val="dk2"/>
              </a:buClr>
              <a:buSzPts val="2100"/>
              <a:buChar char="•"/>
            </a:pPr>
            <a:r>
              <a:rPr lang="en-CA"/>
              <a:t>annoy other people</a:t>
            </a:r>
            <a:endParaRPr/>
          </a:p>
          <a:p>
            <a:pPr indent="-214312" lvl="1" marL="557213" rtl="0" algn="l">
              <a:spcBef>
                <a:spcPts val="420"/>
              </a:spcBef>
              <a:spcAft>
                <a:spcPts val="0"/>
              </a:spcAft>
              <a:buClr>
                <a:schemeClr val="dk2"/>
              </a:buClr>
              <a:buSzPts val="2100"/>
              <a:buChar char="•"/>
            </a:pPr>
            <a:r>
              <a:rPr lang="en-CA"/>
              <a:t>scare off wildlife</a:t>
            </a:r>
            <a:endParaRPr/>
          </a:p>
          <a:p>
            <a:pPr indent="-257175" lvl="0" marL="257175" rtl="0" algn="l">
              <a:spcBef>
                <a:spcPts val="480"/>
              </a:spcBef>
              <a:spcAft>
                <a:spcPts val="0"/>
              </a:spcAft>
              <a:buSzPts val="1680"/>
              <a:buChar char="■"/>
            </a:pPr>
            <a:r>
              <a:rPr lang="en-CA"/>
              <a:t>Disable ability to take photos without a memory card to avoid;</a:t>
            </a:r>
            <a:endParaRPr/>
          </a:p>
          <a:p>
            <a:pPr indent="-214312" lvl="1" marL="557213" rtl="0" algn="l">
              <a:spcBef>
                <a:spcPts val="480"/>
              </a:spcBef>
              <a:spcAft>
                <a:spcPts val="0"/>
              </a:spcAft>
              <a:buClr>
                <a:schemeClr val="dk2"/>
              </a:buClr>
              <a:buSzPts val="2400"/>
              <a:buChar char="•"/>
            </a:pPr>
            <a:r>
              <a:rPr lang="en-CA" sz="2400"/>
              <a:t>forget to put card back in camera</a:t>
            </a:r>
            <a:endParaRPr/>
          </a:p>
          <a:p>
            <a:pPr indent="-214312" lvl="1" marL="557213" rtl="0" algn="l">
              <a:spcBef>
                <a:spcPts val="480"/>
              </a:spcBef>
              <a:spcAft>
                <a:spcPts val="0"/>
              </a:spcAft>
              <a:buClr>
                <a:schemeClr val="dk2"/>
              </a:buClr>
              <a:buSzPts val="2400"/>
              <a:buChar char="•"/>
            </a:pPr>
            <a:r>
              <a:rPr lang="en-CA" sz="2400"/>
              <a:t>shoot all day</a:t>
            </a:r>
            <a:endParaRPr/>
          </a:p>
          <a:p>
            <a:pPr indent="-214312" lvl="1" marL="557213" rtl="0" algn="l">
              <a:spcBef>
                <a:spcPts val="480"/>
              </a:spcBef>
              <a:spcAft>
                <a:spcPts val="0"/>
              </a:spcAft>
              <a:buClr>
                <a:schemeClr val="dk2"/>
              </a:buClr>
              <a:buSzPts val="2400"/>
              <a:buChar char="•"/>
            </a:pPr>
            <a:r>
              <a:rPr lang="en-CA" sz="2400"/>
              <a:t>discover you have no images!</a:t>
            </a:r>
            <a:endParaRPr/>
          </a:p>
          <a:p>
            <a:pPr indent="-257175" lvl="0" marL="257175" rtl="0" algn="l">
              <a:spcBef>
                <a:spcPts val="480"/>
              </a:spcBef>
              <a:spcAft>
                <a:spcPts val="0"/>
              </a:spcAft>
              <a:buSzPts val="1680"/>
              <a:buChar char="■"/>
            </a:pPr>
            <a:r>
              <a:rPr lang="en-CA"/>
              <a:t>Set colour space (doesn’t affect RAW format)</a:t>
            </a:r>
            <a:endParaRPr/>
          </a:p>
          <a:p>
            <a:pPr indent="-214312" lvl="1" marL="557213" rtl="0" algn="l">
              <a:spcBef>
                <a:spcPts val="420"/>
              </a:spcBef>
              <a:spcAft>
                <a:spcPts val="0"/>
              </a:spcAft>
              <a:buClr>
                <a:schemeClr val="dk2"/>
              </a:buClr>
              <a:buSzPts val="2100"/>
              <a:buChar char="•"/>
            </a:pPr>
            <a:r>
              <a:rPr lang="en-CA"/>
              <a:t>sRGB – most appropriate for general sharing on email, the web, etc.</a:t>
            </a:r>
            <a:endParaRPr/>
          </a:p>
          <a:p>
            <a:pPr indent="-214312" lvl="1" marL="557213" rtl="0" algn="l">
              <a:spcBef>
                <a:spcPts val="420"/>
              </a:spcBef>
              <a:spcAft>
                <a:spcPts val="0"/>
              </a:spcAft>
              <a:buClr>
                <a:schemeClr val="dk2"/>
              </a:buClr>
              <a:buSzPts val="2100"/>
              <a:buChar char="•"/>
            </a:pPr>
            <a:r>
              <a:rPr lang="en-CA"/>
              <a:t>Adobe RGB – more appropriate for high-end printing</a:t>
            </a:r>
            <a:endParaRPr/>
          </a:p>
          <a:p>
            <a:pPr indent="0" lvl="0" marL="0" rtl="0" algn="l">
              <a:spcBef>
                <a:spcPts val="540"/>
              </a:spcBef>
              <a:spcAft>
                <a:spcPts val="0"/>
              </a:spcAft>
              <a:buSzPts val="1890"/>
              <a:buNone/>
            </a:pPr>
            <a:r>
              <a:t/>
            </a:r>
            <a:endParaRPr sz="2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
          <p:cNvSpPr txBox="1"/>
          <p:nvPr>
            <p:ph type="title"/>
          </p:nvPr>
        </p:nvSpPr>
        <p:spPr>
          <a:xfrm>
            <a:off x="603250" y="476250"/>
            <a:ext cx="4889500" cy="7175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lang="en-CA"/>
              <a:t>September 2023</a:t>
            </a:r>
            <a:endParaRPr/>
          </a:p>
        </p:txBody>
      </p:sp>
      <p:sp>
        <p:nvSpPr>
          <p:cNvPr id="171" name="Google Shape;171;p3"/>
          <p:cNvSpPr txBox="1"/>
          <p:nvPr>
            <p:ph idx="1" type="body"/>
          </p:nvPr>
        </p:nvSpPr>
        <p:spPr>
          <a:xfrm>
            <a:off x="603250" y="1122981"/>
            <a:ext cx="4889500" cy="467390"/>
          </a:xfrm>
          <a:prstGeom prst="rect">
            <a:avLst/>
          </a:prstGeom>
          <a:noFill/>
          <a:ln>
            <a:noFill/>
          </a:ln>
        </p:spPr>
        <p:txBody>
          <a:bodyPr anchorCtr="0" anchor="t" bIns="22850" lIns="22850" spcFirstLastPara="1" rIns="22850" wrap="square" tIns="22850">
            <a:normAutofit lnSpcReduction="10000"/>
          </a:bodyPr>
          <a:lstStyle/>
          <a:p>
            <a:pPr indent="0" lvl="0" marL="0" rtl="0" algn="l">
              <a:lnSpc>
                <a:spcPct val="100000"/>
              </a:lnSpc>
              <a:spcBef>
                <a:spcPts val="0"/>
              </a:spcBef>
              <a:spcAft>
                <a:spcPts val="0"/>
              </a:spcAft>
              <a:buClr>
                <a:schemeClr val="lt1"/>
              </a:buClr>
              <a:buSzPts val="2800"/>
              <a:buNone/>
            </a:pPr>
            <a:r>
              <a:rPr b="1" lang="en-CA" sz="2800"/>
              <a:t>Agenda topics</a:t>
            </a:r>
            <a:endParaRPr/>
          </a:p>
        </p:txBody>
      </p:sp>
      <p:sp>
        <p:nvSpPr>
          <p:cNvPr id="172" name="Google Shape;172;p3"/>
          <p:cNvSpPr txBox="1"/>
          <p:nvPr>
            <p:ph idx="2" type="body"/>
          </p:nvPr>
        </p:nvSpPr>
        <p:spPr>
          <a:xfrm>
            <a:off x="515380" y="2016493"/>
            <a:ext cx="6429706" cy="4932548"/>
          </a:xfrm>
          <a:prstGeom prst="rect">
            <a:avLst/>
          </a:prstGeom>
          <a:noFill/>
          <a:ln>
            <a:noFill/>
          </a:ln>
        </p:spPr>
        <p:txBody>
          <a:bodyPr anchorCtr="0" anchor="t" bIns="45700" lIns="91425" spcFirstLastPara="1" rIns="91425" wrap="square" tIns="45700">
            <a:noAutofit/>
          </a:bodyPr>
          <a:lstStyle/>
          <a:p>
            <a:pPr indent="-457200" lvl="1" marL="914400" rtl="0" algn="l">
              <a:lnSpc>
                <a:spcPct val="90000"/>
              </a:lnSpc>
              <a:spcBef>
                <a:spcPts val="0"/>
              </a:spcBef>
              <a:spcAft>
                <a:spcPts val="0"/>
              </a:spcAft>
              <a:buClr>
                <a:schemeClr val="lt1"/>
              </a:buClr>
              <a:buSzPts val="2800"/>
              <a:buFont typeface="Calibri"/>
              <a:buAutoNum type="arabicPeriod"/>
            </a:pPr>
            <a:r>
              <a:rPr lang="en-CA" sz="2800"/>
              <a:t>Year Ahead</a:t>
            </a:r>
            <a:endParaRPr/>
          </a:p>
          <a:p>
            <a:pPr indent="-457200" lvl="1" marL="914400" rtl="0" algn="l">
              <a:lnSpc>
                <a:spcPct val="90000"/>
              </a:lnSpc>
              <a:spcBef>
                <a:spcPts val="500"/>
              </a:spcBef>
              <a:spcAft>
                <a:spcPts val="0"/>
              </a:spcAft>
              <a:buClr>
                <a:schemeClr val="lt1"/>
              </a:buClr>
              <a:buSzPts val="2800"/>
              <a:buFont typeface="Calibri"/>
              <a:buAutoNum type="arabicPeriod"/>
            </a:pPr>
            <a:r>
              <a:rPr lang="en-CA" sz="2800"/>
              <a:t>Summer Images</a:t>
            </a:r>
            <a:endParaRPr sz="2800"/>
          </a:p>
          <a:p>
            <a:pPr indent="-457200" lvl="1" marL="914400" rtl="0" algn="l">
              <a:lnSpc>
                <a:spcPct val="90000"/>
              </a:lnSpc>
              <a:spcBef>
                <a:spcPts val="500"/>
              </a:spcBef>
              <a:spcAft>
                <a:spcPts val="0"/>
              </a:spcAft>
              <a:buClr>
                <a:schemeClr val="lt1"/>
              </a:buClr>
              <a:buSzPts val="2800"/>
              <a:buFont typeface="Calibri"/>
              <a:buAutoNum type="arabicPeriod"/>
            </a:pPr>
            <a:r>
              <a:rPr lang="en-CA" sz="2800"/>
              <a:t>Break (extended, with slideshow)</a:t>
            </a:r>
            <a:endParaRPr sz="2800"/>
          </a:p>
          <a:p>
            <a:pPr indent="-457200" lvl="1" marL="914400" rtl="0" algn="l">
              <a:lnSpc>
                <a:spcPct val="90000"/>
              </a:lnSpc>
              <a:spcBef>
                <a:spcPts val="500"/>
              </a:spcBef>
              <a:spcAft>
                <a:spcPts val="0"/>
              </a:spcAft>
              <a:buClr>
                <a:schemeClr val="lt1"/>
              </a:buClr>
              <a:buSzPts val="2800"/>
              <a:buFont typeface="Calibri"/>
              <a:buAutoNum type="arabicPeriod"/>
            </a:pPr>
            <a:r>
              <a:rPr lang="en-CA" sz="2800"/>
              <a:t>Video – Using Curves</a:t>
            </a:r>
            <a:endParaRPr sz="2800"/>
          </a:p>
          <a:p>
            <a:pPr indent="-457200" lvl="1" marL="914400" rtl="0" algn="l">
              <a:lnSpc>
                <a:spcPct val="90000"/>
              </a:lnSpc>
              <a:spcBef>
                <a:spcPts val="500"/>
              </a:spcBef>
              <a:spcAft>
                <a:spcPts val="0"/>
              </a:spcAft>
              <a:buClr>
                <a:schemeClr val="lt1"/>
              </a:buClr>
              <a:buSzPts val="2800"/>
              <a:buFont typeface="Calibri"/>
              <a:buAutoNum type="arabicPeriod"/>
            </a:pPr>
            <a:r>
              <a:rPr lang="en-CA" sz="2800"/>
              <a:t>Fall competition and October Technique announcements</a:t>
            </a:r>
            <a:endParaRPr sz="2800"/>
          </a:p>
          <a:p>
            <a:pPr indent="-457200" lvl="1" marL="914400" rtl="0" algn="l">
              <a:lnSpc>
                <a:spcPct val="90000"/>
              </a:lnSpc>
              <a:spcBef>
                <a:spcPts val="500"/>
              </a:spcBef>
              <a:spcAft>
                <a:spcPts val="0"/>
              </a:spcAft>
              <a:buClr>
                <a:schemeClr val="lt1"/>
              </a:buClr>
              <a:buSzPts val="2800"/>
              <a:buFont typeface="Calibri"/>
              <a:buAutoNum type="arabicPeriod"/>
            </a:pPr>
            <a:r>
              <a:rPr lang="en-CA" sz="2800"/>
              <a:t>Photo 101-New camera setup</a:t>
            </a:r>
            <a:endParaRPr sz="2800"/>
          </a:p>
          <a:p>
            <a:pPr indent="-457200" lvl="1" marL="914400" rtl="0" algn="l">
              <a:lnSpc>
                <a:spcPct val="90000"/>
              </a:lnSpc>
              <a:spcBef>
                <a:spcPts val="500"/>
              </a:spcBef>
              <a:spcAft>
                <a:spcPts val="0"/>
              </a:spcAft>
              <a:buClr>
                <a:schemeClr val="lt1"/>
              </a:buClr>
              <a:buSzPts val="2800"/>
              <a:buFont typeface="Calibri"/>
              <a:buAutoNum type="arabicPeriod"/>
            </a:pPr>
            <a:r>
              <a:rPr lang="en-CA" sz="2800"/>
              <a:t>Notices </a:t>
            </a:r>
            <a:endParaRPr sz="2800"/>
          </a:p>
          <a:p>
            <a:pPr indent="0" lvl="0" marL="0" rtl="0" algn="l">
              <a:lnSpc>
                <a:spcPct val="100000"/>
              </a:lnSpc>
              <a:spcBef>
                <a:spcPts val="300"/>
              </a:spcBef>
              <a:spcAft>
                <a:spcPts val="0"/>
              </a:spcAft>
              <a:buClr>
                <a:schemeClr val="lt1"/>
              </a:buClr>
              <a:buSzPts val="1600"/>
              <a:buNone/>
            </a:pPr>
            <a:r>
              <a:t/>
            </a:r>
            <a:endParaRPr sz="1600"/>
          </a:p>
        </p:txBody>
      </p:sp>
      <p:sp>
        <p:nvSpPr>
          <p:cNvPr id="173" name="Google Shape;173;p3"/>
          <p:cNvSpPr txBox="1"/>
          <p:nvPr/>
        </p:nvSpPr>
        <p:spPr>
          <a:xfrm>
            <a:off x="5124636" y="5810992"/>
            <a:ext cx="2247528" cy="328295"/>
          </a:xfrm>
          <a:prstGeom prst="rect">
            <a:avLst/>
          </a:prstGeom>
          <a:noFill/>
          <a:ln>
            <a:noFill/>
          </a:ln>
        </p:spPr>
        <p:txBody>
          <a:bodyPr anchorCtr="0" anchor="ctr" bIns="25400" lIns="25400" spcFirstLastPara="1" rIns="25400" wrap="square" tIns="25400">
            <a:spAutoFit/>
          </a:bodyPr>
          <a:lstStyle/>
          <a:p>
            <a:pPr indent="0" lvl="0" marL="0" marR="0" rtl="0" algn="ctr">
              <a:spcBef>
                <a:spcPts val="0"/>
              </a:spcBef>
              <a:spcAft>
                <a:spcPts val="0"/>
              </a:spcAft>
              <a:buNone/>
            </a:pPr>
            <a:r>
              <a:rPr b="0" i="0" lang="en-CA" sz="1800" u="none" cap="none" strike="noStrike">
                <a:solidFill>
                  <a:schemeClr val="lt1"/>
                </a:solidFill>
                <a:latin typeface="Calibri"/>
                <a:ea typeface="Calibri"/>
                <a:cs typeface="Calibri"/>
                <a:sym typeface="Calibri"/>
              </a:rPr>
              <a:t> Scott Udle</a:t>
            </a:r>
            <a:endParaRPr b="0" i="0" sz="1200" u="none" cap="none" strike="noStrike">
              <a:solidFill>
                <a:schemeClr val="lt1"/>
              </a:solidFill>
              <a:latin typeface="Calibri"/>
              <a:ea typeface="Calibri"/>
              <a:cs typeface="Calibri"/>
              <a:sym typeface="Calibri"/>
            </a:endParaRPr>
          </a:p>
        </p:txBody>
      </p:sp>
      <p:pic>
        <p:nvPicPr>
          <p:cNvPr id="174" name="Google Shape;174;p3"/>
          <p:cNvPicPr preferRelativeResize="0"/>
          <p:nvPr/>
        </p:nvPicPr>
        <p:blipFill rotWithShape="1">
          <a:blip r:embed="rId3">
            <a:alphaModFix/>
          </a:blip>
          <a:srcRect b="0" l="0" r="0" t="0"/>
          <a:stretch/>
        </p:blipFill>
        <p:spPr>
          <a:xfrm>
            <a:off x="7005775" y="424287"/>
            <a:ext cx="3741145" cy="5715000"/>
          </a:xfrm>
          <a:prstGeom prst="rect">
            <a:avLst/>
          </a:prstGeom>
          <a:noFill/>
          <a:ln cap="flat" cmpd="sng" w="9525">
            <a:solidFill>
              <a:schemeClr val="lt1"/>
            </a:solidFill>
            <a:prstDash val="solid"/>
            <a:miter lim="800000"/>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0"/>
          <p:cNvSpPr txBox="1"/>
          <p:nvPr>
            <p:ph type="title"/>
          </p:nvPr>
        </p:nvSpPr>
        <p:spPr>
          <a:xfrm>
            <a:off x="414904" y="304803"/>
            <a:ext cx="11065898" cy="88582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CA"/>
              <a:t>Digging down a bit deeper</a:t>
            </a:r>
            <a:endParaRPr/>
          </a:p>
        </p:txBody>
      </p:sp>
      <p:sp>
        <p:nvSpPr>
          <p:cNvPr id="388" name="Google Shape;388;p30"/>
          <p:cNvSpPr txBox="1"/>
          <p:nvPr>
            <p:ph idx="1" type="body"/>
          </p:nvPr>
        </p:nvSpPr>
        <p:spPr>
          <a:xfrm>
            <a:off x="414903" y="1458686"/>
            <a:ext cx="11065897" cy="4637314"/>
          </a:xfrm>
          <a:prstGeom prst="rect">
            <a:avLst/>
          </a:prstGeom>
          <a:noFill/>
          <a:ln>
            <a:noFill/>
          </a:ln>
        </p:spPr>
        <p:txBody>
          <a:bodyPr anchorCtr="0" anchor="t" bIns="45700" lIns="91425" spcFirstLastPara="1" rIns="91425" wrap="square" tIns="45700">
            <a:noAutofit/>
          </a:bodyPr>
          <a:lstStyle/>
          <a:p>
            <a:pPr indent="-257175" lvl="0" marL="257175" rtl="0" algn="l">
              <a:spcBef>
                <a:spcPts val="0"/>
              </a:spcBef>
              <a:spcAft>
                <a:spcPts val="0"/>
              </a:spcAft>
              <a:buSzPts val="1680"/>
              <a:buChar char="■"/>
            </a:pPr>
            <a:r>
              <a:rPr lang="en-CA"/>
              <a:t>Set back-button focus</a:t>
            </a:r>
            <a:endParaRPr/>
          </a:p>
          <a:p>
            <a:pPr indent="-214312" lvl="1" marL="557213" rtl="0" algn="l">
              <a:spcBef>
                <a:spcPts val="420"/>
              </a:spcBef>
              <a:spcAft>
                <a:spcPts val="0"/>
              </a:spcAft>
              <a:buClr>
                <a:schemeClr val="dk2"/>
              </a:buClr>
              <a:buSzPts val="2100"/>
              <a:buChar char="•"/>
            </a:pPr>
            <a:r>
              <a:rPr lang="en-CA"/>
              <a:t>decouples focus from the shutter-release button</a:t>
            </a:r>
            <a:endParaRPr/>
          </a:p>
          <a:p>
            <a:pPr indent="-214312" lvl="1" marL="557213" rtl="0" algn="l">
              <a:spcBef>
                <a:spcPts val="420"/>
              </a:spcBef>
              <a:spcAft>
                <a:spcPts val="0"/>
              </a:spcAft>
              <a:buClr>
                <a:schemeClr val="dk2"/>
              </a:buClr>
              <a:buSzPts val="2100"/>
              <a:buChar char="•"/>
            </a:pPr>
            <a:r>
              <a:rPr lang="en-CA"/>
              <a:t>even if you don’t think it is a good idea, try it for a week</a:t>
            </a:r>
            <a:endParaRPr/>
          </a:p>
          <a:p>
            <a:pPr indent="-214312" lvl="1" marL="557213" rtl="0" algn="l">
              <a:spcBef>
                <a:spcPts val="420"/>
              </a:spcBef>
              <a:spcAft>
                <a:spcPts val="0"/>
              </a:spcAft>
              <a:buClr>
                <a:schemeClr val="dk2"/>
              </a:buClr>
              <a:buSzPts val="2100"/>
              <a:buChar char="•"/>
            </a:pPr>
            <a:r>
              <a:rPr lang="en-CA"/>
              <a:t>https://photographylife.com/back-button-focus</a:t>
            </a:r>
            <a:endParaRPr/>
          </a:p>
          <a:p>
            <a:pPr indent="-257175" lvl="0" marL="257175" rtl="0" algn="l">
              <a:spcBef>
                <a:spcPts val="480"/>
              </a:spcBef>
              <a:spcAft>
                <a:spcPts val="0"/>
              </a:spcAft>
              <a:buSzPts val="1680"/>
              <a:buChar char="■"/>
            </a:pPr>
            <a:r>
              <a:rPr lang="en-CA"/>
              <a:t>Set autofocus mode</a:t>
            </a:r>
            <a:endParaRPr/>
          </a:p>
          <a:p>
            <a:pPr indent="-214312" lvl="1" marL="557213" rtl="0" algn="l">
              <a:spcBef>
                <a:spcPts val="420"/>
              </a:spcBef>
              <a:spcAft>
                <a:spcPts val="0"/>
              </a:spcAft>
              <a:buClr>
                <a:schemeClr val="dk2"/>
              </a:buClr>
              <a:buSzPts val="2100"/>
              <a:buChar char="•"/>
            </a:pPr>
            <a:r>
              <a:rPr lang="en-CA"/>
              <a:t>most cameras allow you to choose autofocus options such as </a:t>
            </a:r>
            <a:r>
              <a:rPr i="1" lang="en-CA"/>
              <a:t>single-point</a:t>
            </a:r>
            <a:r>
              <a:rPr lang="en-CA"/>
              <a:t>, </a:t>
            </a:r>
            <a:r>
              <a:rPr i="1" lang="en-CA"/>
              <a:t>matrix</a:t>
            </a:r>
            <a:r>
              <a:rPr lang="en-CA"/>
              <a:t>, </a:t>
            </a:r>
            <a:r>
              <a:rPr i="1" lang="en-CA"/>
              <a:t>continuous</a:t>
            </a:r>
            <a:r>
              <a:rPr lang="en-CA"/>
              <a:t>, </a:t>
            </a:r>
            <a:r>
              <a:rPr i="1" lang="en-CA"/>
              <a:t>subject tracking</a:t>
            </a:r>
            <a:r>
              <a:rPr lang="en-CA"/>
              <a:t>, </a:t>
            </a:r>
            <a:r>
              <a:rPr i="1" lang="en-CA"/>
              <a:t>face/eye detect</a:t>
            </a:r>
            <a:r>
              <a:rPr lang="en-CA"/>
              <a:t>, etc.</a:t>
            </a:r>
            <a:endParaRPr/>
          </a:p>
          <a:p>
            <a:pPr indent="-257175" lvl="0" marL="257175" rtl="0" algn="l">
              <a:spcBef>
                <a:spcPts val="480"/>
              </a:spcBef>
              <a:spcAft>
                <a:spcPts val="0"/>
              </a:spcAft>
              <a:buSzPts val="1680"/>
              <a:buChar char="■"/>
            </a:pPr>
            <a:r>
              <a:rPr lang="en-CA"/>
              <a:t>Set release mode</a:t>
            </a:r>
            <a:endParaRPr/>
          </a:p>
          <a:p>
            <a:pPr indent="-214312" lvl="1" marL="557213" rtl="0" algn="l">
              <a:spcBef>
                <a:spcPts val="420"/>
              </a:spcBef>
              <a:spcAft>
                <a:spcPts val="0"/>
              </a:spcAft>
              <a:buClr>
                <a:schemeClr val="dk2"/>
              </a:buClr>
              <a:buSzPts val="2100"/>
              <a:buChar char="•"/>
            </a:pPr>
            <a:r>
              <a:rPr lang="en-CA"/>
              <a:t>single-shot vs. burst mode &amp; frames per second</a:t>
            </a:r>
            <a:endParaRPr/>
          </a:p>
          <a:p>
            <a:pPr indent="-257175" lvl="0" marL="257175" rtl="0" algn="l">
              <a:spcBef>
                <a:spcPts val="480"/>
              </a:spcBef>
              <a:spcAft>
                <a:spcPts val="0"/>
              </a:spcAft>
              <a:buSzPts val="1680"/>
              <a:buChar char="■"/>
            </a:pPr>
            <a:r>
              <a:rPr lang="en-CA"/>
              <a:t>Set shooting mode</a:t>
            </a:r>
            <a:endParaRPr/>
          </a:p>
          <a:p>
            <a:pPr indent="-214312" lvl="1" marL="557213" rtl="0" algn="l">
              <a:spcBef>
                <a:spcPts val="420"/>
              </a:spcBef>
              <a:spcAft>
                <a:spcPts val="0"/>
              </a:spcAft>
              <a:buClr>
                <a:schemeClr val="dk2"/>
              </a:buClr>
              <a:buSzPts val="2100"/>
              <a:buChar char="•"/>
            </a:pPr>
            <a:r>
              <a:rPr lang="en-CA"/>
              <a:t>aperture-priority automatic, shutter priority automatic, manual, auto, program </a:t>
            </a:r>
            <a:endParaRPr/>
          </a:p>
        </p:txBody>
      </p:sp>
      <p:pic>
        <p:nvPicPr>
          <p:cNvPr id="389" name="Google Shape;389;p30"/>
          <p:cNvPicPr preferRelativeResize="0"/>
          <p:nvPr/>
        </p:nvPicPr>
        <p:blipFill rotWithShape="1">
          <a:blip r:embed="rId3">
            <a:alphaModFix/>
          </a:blip>
          <a:srcRect b="0" l="0" r="0" t="0"/>
          <a:stretch/>
        </p:blipFill>
        <p:spPr>
          <a:xfrm>
            <a:off x="7367239" y="1667645"/>
            <a:ext cx="1522923" cy="152292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31"/>
          <p:cNvSpPr txBox="1"/>
          <p:nvPr>
            <p:ph type="title"/>
          </p:nvPr>
        </p:nvSpPr>
        <p:spPr>
          <a:xfrm>
            <a:off x="414904" y="304803"/>
            <a:ext cx="11065898" cy="88582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CA"/>
              <a:t>Extras</a:t>
            </a:r>
            <a:endParaRPr/>
          </a:p>
        </p:txBody>
      </p:sp>
      <p:sp>
        <p:nvSpPr>
          <p:cNvPr id="395" name="Google Shape;395;p31"/>
          <p:cNvSpPr txBox="1"/>
          <p:nvPr>
            <p:ph idx="1" type="body"/>
          </p:nvPr>
        </p:nvSpPr>
        <p:spPr>
          <a:xfrm>
            <a:off x="414903" y="1458686"/>
            <a:ext cx="11065897" cy="4637314"/>
          </a:xfrm>
          <a:prstGeom prst="rect">
            <a:avLst/>
          </a:prstGeom>
          <a:noFill/>
          <a:ln>
            <a:noFill/>
          </a:ln>
        </p:spPr>
        <p:txBody>
          <a:bodyPr anchorCtr="0" anchor="t" bIns="45700" lIns="91425" spcFirstLastPara="1" rIns="91425" wrap="square" tIns="45700">
            <a:normAutofit/>
          </a:bodyPr>
          <a:lstStyle/>
          <a:p>
            <a:pPr indent="-257175" lvl="0" marL="257175" rtl="0" algn="l">
              <a:spcBef>
                <a:spcPts val="0"/>
              </a:spcBef>
              <a:spcAft>
                <a:spcPts val="0"/>
              </a:spcAft>
              <a:buSzPts val="1680"/>
              <a:buChar char="■"/>
            </a:pPr>
            <a:r>
              <a:rPr lang="en-CA"/>
              <a:t>Copyright info</a:t>
            </a:r>
            <a:endParaRPr/>
          </a:p>
          <a:p>
            <a:pPr indent="-214312" lvl="1" marL="557213" rtl="0" algn="l">
              <a:spcBef>
                <a:spcPts val="420"/>
              </a:spcBef>
              <a:spcAft>
                <a:spcPts val="0"/>
              </a:spcAft>
              <a:buClr>
                <a:schemeClr val="dk2"/>
              </a:buClr>
              <a:buSzPts val="2100"/>
              <a:buChar char="•"/>
            </a:pPr>
            <a:r>
              <a:rPr lang="en-CA"/>
              <a:t>many cameras can embed in metadata</a:t>
            </a:r>
            <a:endParaRPr/>
          </a:p>
          <a:p>
            <a:pPr indent="-214312" lvl="1" marL="557213" rtl="0" algn="l">
              <a:spcBef>
                <a:spcPts val="420"/>
              </a:spcBef>
              <a:spcAft>
                <a:spcPts val="0"/>
              </a:spcAft>
              <a:buClr>
                <a:schemeClr val="dk2"/>
              </a:buClr>
              <a:buSzPts val="2100"/>
              <a:buChar char="•"/>
            </a:pPr>
            <a:r>
              <a:rPr lang="en-CA"/>
              <a:t>not a panacea</a:t>
            </a:r>
            <a:endParaRPr/>
          </a:p>
          <a:p>
            <a:pPr indent="-214312" lvl="1" marL="557213" rtl="0" algn="l">
              <a:spcBef>
                <a:spcPts val="420"/>
              </a:spcBef>
              <a:spcAft>
                <a:spcPts val="0"/>
              </a:spcAft>
              <a:buClr>
                <a:schemeClr val="dk2"/>
              </a:buClr>
              <a:buSzPts val="2100"/>
              <a:buChar char="•"/>
            </a:pPr>
            <a:r>
              <a:rPr lang="en-CA"/>
              <a:t>might help get a lost camera returned</a:t>
            </a:r>
            <a:endParaRPr/>
          </a:p>
          <a:p>
            <a:pPr indent="-257175" lvl="0" marL="257175" rtl="0" algn="l">
              <a:spcBef>
                <a:spcPts val="480"/>
              </a:spcBef>
              <a:spcAft>
                <a:spcPts val="0"/>
              </a:spcAft>
              <a:buSzPts val="1680"/>
              <a:buChar char="■"/>
            </a:pPr>
            <a:r>
              <a:rPr lang="en-CA"/>
              <a:t>Change generic file name prefix (IMG, DSC,…)</a:t>
            </a:r>
            <a:endParaRPr/>
          </a:p>
          <a:p>
            <a:pPr indent="-214312" lvl="1" marL="557213" rtl="0" algn="l">
              <a:spcBef>
                <a:spcPts val="420"/>
              </a:spcBef>
              <a:spcAft>
                <a:spcPts val="0"/>
              </a:spcAft>
              <a:buClr>
                <a:schemeClr val="dk2"/>
              </a:buClr>
              <a:buSzPts val="2100"/>
              <a:buChar char="•"/>
            </a:pPr>
            <a:r>
              <a:rPr lang="en-CA"/>
              <a:t>your initials, e.g. CJT_1324.JPG</a:t>
            </a:r>
            <a:endParaRPr/>
          </a:p>
          <a:p>
            <a:pPr indent="-214312" lvl="1" marL="557213" rtl="0" algn="l">
              <a:spcBef>
                <a:spcPts val="420"/>
              </a:spcBef>
              <a:spcAft>
                <a:spcPts val="0"/>
              </a:spcAft>
              <a:buClr>
                <a:schemeClr val="dk2"/>
              </a:buClr>
              <a:buSzPts val="2100"/>
              <a:buChar char="•"/>
            </a:pPr>
            <a:r>
              <a:rPr lang="en-CA"/>
              <a:t>camera identifier, e.g. NZ6_5436.NEF</a:t>
            </a:r>
            <a:endParaRPr/>
          </a:p>
          <a:p>
            <a:pPr indent="-257175" lvl="0" marL="257175" rtl="0" algn="l">
              <a:spcBef>
                <a:spcPts val="480"/>
              </a:spcBef>
              <a:spcAft>
                <a:spcPts val="0"/>
              </a:spcAft>
              <a:buSzPts val="1680"/>
              <a:buChar char="■"/>
            </a:pPr>
            <a:r>
              <a:rPr lang="en-CA"/>
              <a:t>Replace strap</a:t>
            </a:r>
            <a:endParaRPr/>
          </a:p>
          <a:p>
            <a:pPr indent="-214312" lvl="1" marL="557213" rtl="0" algn="l">
              <a:spcBef>
                <a:spcPts val="420"/>
              </a:spcBef>
              <a:spcAft>
                <a:spcPts val="0"/>
              </a:spcAft>
              <a:buClr>
                <a:schemeClr val="dk2"/>
              </a:buClr>
              <a:buSzPts val="2100"/>
              <a:buChar char="•"/>
            </a:pPr>
            <a:r>
              <a:rPr lang="en-CA"/>
              <a:t>treat yourself to a comfortable and useful strap</a:t>
            </a:r>
            <a:endParaRPr/>
          </a:p>
          <a:p>
            <a:pPr indent="-257175" lvl="0" marL="257175" rtl="0" algn="l">
              <a:spcBef>
                <a:spcPts val="480"/>
              </a:spcBef>
              <a:spcAft>
                <a:spcPts val="0"/>
              </a:spcAft>
              <a:buSzPts val="1680"/>
              <a:buChar char="■"/>
            </a:pPr>
            <a:r>
              <a:rPr lang="en-CA"/>
              <a:t>Spare memory cards and batteries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lang="en-CA"/>
              <a:t>Notices</a:t>
            </a:r>
            <a:endParaRPr/>
          </a:p>
        </p:txBody>
      </p:sp>
      <p:sp>
        <p:nvSpPr>
          <p:cNvPr id="401" name="Google Shape;401;p32"/>
          <p:cNvSpPr txBox="1"/>
          <p:nvPr>
            <p:ph idx="1" type="body"/>
          </p:nvPr>
        </p:nvSpPr>
        <p:spPr>
          <a:xfrm>
            <a:off x="495300" y="1484312"/>
            <a:ext cx="5143500" cy="3078163"/>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lt1"/>
              </a:buClr>
              <a:buSzPts val="1800"/>
              <a:buNone/>
            </a:pPr>
            <a:r>
              <a:rPr i="1" lang="en-CA" sz="1800"/>
              <a:t>“Contemplative photography encourages a heightened awareness of the world that surrounds us, enabling us to perceive not just the grand and striking moments, but also the subtle, ordinary, and everyday elements that often escape our attention as potential subjects for photography. This transformative workshop is thoughtfully designed to accommodate photographers of all skill levels.” </a:t>
            </a:r>
            <a:endParaRPr i="1" sz="1800"/>
          </a:p>
        </p:txBody>
      </p:sp>
      <p:pic>
        <p:nvPicPr>
          <p:cNvPr id="402" name="Google Shape;402;p32"/>
          <p:cNvPicPr preferRelativeResize="0"/>
          <p:nvPr/>
        </p:nvPicPr>
        <p:blipFill rotWithShape="1">
          <a:blip r:embed="rId3">
            <a:alphaModFix/>
          </a:blip>
          <a:srcRect b="0" l="0" r="0" t="0"/>
          <a:stretch/>
        </p:blipFill>
        <p:spPr>
          <a:xfrm>
            <a:off x="6162675" y="-28575"/>
            <a:ext cx="5282513" cy="6858000"/>
          </a:xfrm>
          <a:prstGeom prst="rect">
            <a:avLst/>
          </a:prstGeom>
          <a:noFill/>
          <a:ln>
            <a:noFill/>
          </a:ln>
        </p:spPr>
      </p:pic>
      <p:sp>
        <p:nvSpPr>
          <p:cNvPr id="403" name="Google Shape;403;p32"/>
          <p:cNvSpPr txBox="1"/>
          <p:nvPr/>
        </p:nvSpPr>
        <p:spPr>
          <a:xfrm>
            <a:off x="6276974" y="6139190"/>
            <a:ext cx="406717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800">
                <a:solidFill>
                  <a:schemeClr val="lt1"/>
                </a:solidFill>
                <a:latin typeface="Calibri"/>
                <a:ea typeface="Calibri"/>
                <a:cs typeface="Calibri"/>
                <a:sym typeface="Calibri"/>
              </a:rPr>
              <a:t>Henry Fernando</a:t>
            </a:r>
            <a:endParaRPr/>
          </a:p>
        </p:txBody>
      </p:sp>
      <p:sp>
        <p:nvSpPr>
          <p:cNvPr id="404" name="Google Shape;404;p32"/>
          <p:cNvSpPr txBox="1"/>
          <p:nvPr/>
        </p:nvSpPr>
        <p:spPr>
          <a:xfrm>
            <a:off x="657224" y="4943475"/>
            <a:ext cx="494347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800">
                <a:solidFill>
                  <a:schemeClr val="lt1"/>
                </a:solidFill>
                <a:latin typeface="Calibri"/>
                <a:ea typeface="Calibri"/>
                <a:cs typeface="Calibri"/>
                <a:sym typeface="Calibri"/>
              </a:rPr>
              <a:t>Cost $225, Max 10 participants</a:t>
            </a:r>
            <a:endParaRPr/>
          </a:p>
          <a:p>
            <a:pPr indent="0" lvl="0" marL="0" marR="0" rtl="0" algn="l">
              <a:spcBef>
                <a:spcPts val="0"/>
              </a:spcBef>
              <a:spcAft>
                <a:spcPts val="0"/>
              </a:spcAft>
              <a:buNone/>
            </a:pPr>
            <a:r>
              <a:rPr lang="en-CA" sz="2800">
                <a:solidFill>
                  <a:schemeClr val="dk1"/>
                </a:solidFill>
                <a:latin typeface="Calibri"/>
                <a:ea typeface="Calibri"/>
                <a:cs typeface="Calibri"/>
                <a:sym typeface="Calibri"/>
              </a:rPr>
              <a:t> </a:t>
            </a:r>
            <a:r>
              <a:rPr lang="en-CA" sz="1800">
                <a:solidFill>
                  <a:schemeClr val="lt1"/>
                </a:solidFill>
                <a:latin typeface="Calibri"/>
                <a:ea typeface="Calibri"/>
                <a:cs typeface="Calibri"/>
                <a:sym typeface="Calibri"/>
              </a:rPr>
              <a:t>https://www.henryfernando.com/workshops</a:t>
            </a: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lang="en-CA"/>
              <a:t>Notices</a:t>
            </a:r>
            <a:endParaRPr/>
          </a:p>
        </p:txBody>
      </p:sp>
      <p:sp>
        <p:nvSpPr>
          <p:cNvPr id="410" name="Google Shape;410;p33"/>
          <p:cNvSpPr txBox="1"/>
          <p:nvPr>
            <p:ph idx="1" type="body"/>
          </p:nvPr>
        </p:nvSpPr>
        <p:spPr>
          <a:xfrm>
            <a:off x="7000875" y="1676400"/>
            <a:ext cx="4791075"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None/>
            </a:pPr>
            <a:r>
              <a:rPr b="1" lang="en-CA"/>
              <a:t>Friends of Petrie Island</a:t>
            </a:r>
            <a:r>
              <a:rPr lang="en-CA"/>
              <a:t> </a:t>
            </a:r>
            <a:endParaRPr/>
          </a:p>
          <a:p>
            <a:pPr indent="0" lvl="0" marL="0" rtl="0" algn="ctr">
              <a:lnSpc>
                <a:spcPct val="90000"/>
              </a:lnSpc>
              <a:spcBef>
                <a:spcPts val="1000"/>
              </a:spcBef>
              <a:spcAft>
                <a:spcPts val="0"/>
              </a:spcAft>
              <a:buClr>
                <a:schemeClr val="lt1"/>
              </a:buClr>
              <a:buSzPts val="2800"/>
              <a:buNone/>
            </a:pPr>
            <a:r>
              <a:rPr lang="en-CA"/>
              <a:t>By popular demand - another Nature Photography Walk with Michael Ricco</a:t>
            </a:r>
            <a:br>
              <a:rPr lang="en-CA"/>
            </a:br>
            <a:r>
              <a:rPr lang="en-CA"/>
              <a:t>September 16</a:t>
            </a:r>
            <a:br>
              <a:rPr lang="en-CA"/>
            </a:br>
            <a:r>
              <a:rPr lang="en-CA"/>
              <a:t>9:30 am</a:t>
            </a:r>
            <a:br>
              <a:rPr lang="en-CA"/>
            </a:br>
            <a:r>
              <a:rPr lang="en-CA"/>
              <a:t>Meet at the tent.</a:t>
            </a:r>
            <a:br>
              <a:rPr lang="en-CA"/>
            </a:br>
            <a:r>
              <a:rPr lang="en-CA"/>
              <a:t>(Registration is not required)</a:t>
            </a:r>
            <a:endParaRPr/>
          </a:p>
          <a:p>
            <a:pPr indent="-50800" lvl="0" marL="228600" rtl="0" algn="l">
              <a:lnSpc>
                <a:spcPct val="90000"/>
              </a:lnSpc>
              <a:spcBef>
                <a:spcPts val="1000"/>
              </a:spcBef>
              <a:spcAft>
                <a:spcPts val="0"/>
              </a:spcAft>
              <a:buClr>
                <a:schemeClr val="lt1"/>
              </a:buClr>
              <a:buSzPts val="2800"/>
              <a:buNone/>
            </a:pPr>
            <a:r>
              <a:t/>
            </a:r>
            <a:endParaRPr/>
          </a:p>
        </p:txBody>
      </p:sp>
      <p:pic>
        <p:nvPicPr>
          <p:cNvPr id="411" name="Google Shape;411;p33"/>
          <p:cNvPicPr preferRelativeResize="0"/>
          <p:nvPr/>
        </p:nvPicPr>
        <p:blipFill rotWithShape="1">
          <a:blip r:embed="rId3">
            <a:alphaModFix/>
          </a:blip>
          <a:srcRect b="0" l="0" r="0" t="0"/>
          <a:stretch/>
        </p:blipFill>
        <p:spPr>
          <a:xfrm>
            <a:off x="390525" y="1676400"/>
            <a:ext cx="5905500" cy="3693546"/>
          </a:xfrm>
          <a:prstGeom prst="rect">
            <a:avLst/>
          </a:prstGeom>
          <a:noFill/>
          <a:ln cap="flat" cmpd="sng" w="9525">
            <a:solidFill>
              <a:schemeClr val="lt1"/>
            </a:solidFill>
            <a:prstDash val="solid"/>
            <a:miter lim="800000"/>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4"/>
          <p:cNvSpPr txBox="1"/>
          <p:nvPr>
            <p:ph type="title"/>
          </p:nvPr>
        </p:nvSpPr>
        <p:spPr>
          <a:xfrm>
            <a:off x="611953" y="425641"/>
            <a:ext cx="10533311" cy="90741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700"/>
              <a:buFont typeface="Calibri"/>
              <a:buNone/>
            </a:pPr>
            <a:r>
              <a:rPr b="0" i="0" lang="en-CA" sz="3700" u="none" cap="none" strike="noStrike">
                <a:solidFill>
                  <a:schemeClr val="lt1"/>
                </a:solidFill>
                <a:latin typeface="Calibri"/>
                <a:ea typeface="Calibri"/>
                <a:cs typeface="Calibri"/>
                <a:sym typeface="Calibri"/>
              </a:rPr>
              <a:t>Next Meeting</a:t>
            </a:r>
            <a:endParaRPr b="0" i="0" sz="2400" u="none" cap="none" strike="noStrike">
              <a:solidFill>
                <a:schemeClr val="lt1"/>
              </a:solidFill>
              <a:latin typeface="Calibri"/>
              <a:ea typeface="Calibri"/>
              <a:cs typeface="Calibri"/>
              <a:sym typeface="Calibri"/>
            </a:endParaRPr>
          </a:p>
        </p:txBody>
      </p:sp>
      <p:sp>
        <p:nvSpPr>
          <p:cNvPr id="417" name="Google Shape;417;p34"/>
          <p:cNvSpPr/>
          <p:nvPr/>
        </p:nvSpPr>
        <p:spPr>
          <a:xfrm>
            <a:off x="206830" y="1262911"/>
            <a:ext cx="10938434" cy="969496"/>
          </a:xfrm>
          <a:prstGeom prst="rect">
            <a:avLst/>
          </a:prstGeom>
          <a:noFill/>
          <a:ln>
            <a:noFill/>
          </a:ln>
        </p:spPr>
        <p:txBody>
          <a:bodyPr anchorCtr="0" anchor="t" bIns="22850" lIns="45700" spcFirstLastPara="1" rIns="45700" wrap="square" tIns="22850">
            <a:spAutoFit/>
          </a:bodyPr>
          <a:lstStyle/>
          <a:p>
            <a:pPr indent="0" lvl="1" marL="457200" marR="0" rtl="0" algn="l">
              <a:spcBef>
                <a:spcPts val="0"/>
              </a:spcBef>
              <a:spcAft>
                <a:spcPts val="0"/>
              </a:spcAft>
              <a:buNone/>
            </a:pPr>
            <a:r>
              <a:rPr b="0" i="0" lang="en-CA" sz="3000" u="none" cap="none" strike="noStrike">
                <a:solidFill>
                  <a:srgbClr val="FF0000"/>
                </a:solidFill>
                <a:latin typeface="Calibri"/>
                <a:ea typeface="Calibri"/>
                <a:cs typeface="Calibri"/>
                <a:sym typeface="Calibri"/>
              </a:rPr>
              <a:t>21 October </a:t>
            </a:r>
            <a:endParaRPr b="0" i="0" sz="3000" u="none" cap="none" strike="noStrike">
              <a:solidFill>
                <a:schemeClr val="dk1"/>
              </a:solidFill>
              <a:latin typeface="Calibri"/>
              <a:ea typeface="Calibri"/>
              <a:cs typeface="Calibri"/>
              <a:sym typeface="Calibri"/>
            </a:endParaRPr>
          </a:p>
          <a:p>
            <a:pPr indent="0" lvl="1" marL="457200" marR="0" rtl="0" algn="l">
              <a:spcBef>
                <a:spcPts val="0"/>
              </a:spcBef>
              <a:spcAft>
                <a:spcPts val="0"/>
              </a:spcAft>
              <a:buNone/>
            </a:pPr>
            <a:r>
              <a:rPr b="0" i="0" lang="en-CA" sz="3000" u="none" cap="none" strike="noStrike">
                <a:solidFill>
                  <a:schemeClr val="lt1"/>
                </a:solidFill>
                <a:latin typeface="Calibri"/>
                <a:ea typeface="Calibri"/>
                <a:cs typeface="Calibri"/>
                <a:sym typeface="Calibri"/>
              </a:rPr>
              <a:t>10am at QHCC</a:t>
            </a:r>
            <a:endParaRPr b="0" i="0" sz="3000" u="none" cap="none" strike="noStrike">
              <a:solidFill>
                <a:schemeClr val="lt1"/>
              </a:solidFill>
              <a:latin typeface="Calibri"/>
              <a:ea typeface="Calibri"/>
              <a:cs typeface="Calibri"/>
              <a:sym typeface="Calibri"/>
            </a:endParaRPr>
          </a:p>
        </p:txBody>
      </p:sp>
      <p:pic>
        <p:nvPicPr>
          <p:cNvPr id="418" name="Google Shape;418;p34"/>
          <p:cNvPicPr preferRelativeResize="0"/>
          <p:nvPr/>
        </p:nvPicPr>
        <p:blipFill rotWithShape="1">
          <a:blip r:embed="rId3">
            <a:alphaModFix/>
          </a:blip>
          <a:srcRect b="0" l="0" r="0" t="0"/>
          <a:stretch/>
        </p:blipFill>
        <p:spPr>
          <a:xfrm>
            <a:off x="5603925" y="961647"/>
            <a:ext cx="5879306" cy="3923317"/>
          </a:xfrm>
          <a:prstGeom prst="rect">
            <a:avLst/>
          </a:prstGeom>
          <a:noFill/>
          <a:ln cap="flat" cmpd="sng" w="9525">
            <a:solidFill>
              <a:schemeClr val="lt1"/>
            </a:solidFill>
            <a:prstDash val="solid"/>
            <a:miter lim="800000"/>
            <a:headEnd len="sm" w="sm" type="none"/>
            <a:tailEnd len="sm" w="sm" type="none"/>
          </a:ln>
        </p:spPr>
      </p:pic>
      <p:sp>
        <p:nvSpPr>
          <p:cNvPr id="419" name="Google Shape;419;p34"/>
          <p:cNvSpPr/>
          <p:nvPr/>
        </p:nvSpPr>
        <p:spPr>
          <a:xfrm>
            <a:off x="381001" y="2344709"/>
            <a:ext cx="5222924" cy="2215991"/>
          </a:xfrm>
          <a:prstGeom prst="rect">
            <a:avLst/>
          </a:prstGeom>
          <a:noFill/>
          <a:ln>
            <a:noFill/>
          </a:ln>
        </p:spPr>
        <p:txBody>
          <a:bodyPr anchorCtr="0" anchor="t" bIns="45700" lIns="91425" spcFirstLastPara="1" rIns="91425" wrap="square" tIns="45700">
            <a:spAutoFit/>
          </a:bodyPr>
          <a:lstStyle/>
          <a:p>
            <a:pPr indent="0" lvl="1" marL="0" marR="0" rtl="0" algn="l">
              <a:lnSpc>
                <a:spcPct val="150000"/>
              </a:lnSpc>
              <a:spcBef>
                <a:spcPts val="0"/>
              </a:spcBef>
              <a:spcAft>
                <a:spcPts val="0"/>
              </a:spcAft>
              <a:buNone/>
            </a:pPr>
            <a:r>
              <a:rPr b="0" i="0" lang="en-CA" sz="2400" u="none" cap="none" strike="noStrike">
                <a:solidFill>
                  <a:schemeClr val="lt1"/>
                </a:solidFill>
                <a:latin typeface="Helvetica Neue"/>
                <a:ea typeface="Helvetica Neue"/>
                <a:cs typeface="Helvetica Neue"/>
                <a:sym typeface="Helvetica Neue"/>
              </a:rPr>
              <a:t>Challenge: </a:t>
            </a:r>
            <a:r>
              <a:rPr b="0" i="0" lang="en-CA" sz="2400" u="none" cap="none" strike="noStrike">
                <a:solidFill>
                  <a:srgbClr val="00B0F0"/>
                </a:solidFill>
                <a:latin typeface="Helvetica Neue"/>
                <a:ea typeface="Helvetica Neue"/>
                <a:cs typeface="Helvetica Neue"/>
                <a:sym typeface="Helvetica Neue"/>
              </a:rPr>
              <a:t>Getting Around </a:t>
            </a:r>
            <a:r>
              <a:rPr b="0" i="0" lang="en-CA" sz="2000" u="none" cap="none" strike="noStrike">
                <a:solidFill>
                  <a:srgbClr val="FF0000"/>
                </a:solidFill>
                <a:latin typeface="Helvetica Neue"/>
                <a:ea typeface="Helvetica Neue"/>
                <a:cs typeface="Helvetica Neue"/>
                <a:sym typeface="Helvetica Neue"/>
              </a:rPr>
              <a:t>(submit by Sat Oct 14)</a:t>
            </a:r>
            <a:endParaRPr b="0" i="0" sz="2000" u="none" cap="none" strike="noStrike">
              <a:solidFill>
                <a:srgbClr val="FF0000"/>
              </a:solidFill>
              <a:latin typeface="Calibri"/>
              <a:ea typeface="Calibri"/>
              <a:cs typeface="Calibri"/>
              <a:sym typeface="Calibri"/>
            </a:endParaRPr>
          </a:p>
          <a:p>
            <a:pPr indent="0" lvl="1" marL="0" marR="0" rtl="0" algn="l">
              <a:lnSpc>
                <a:spcPct val="150000"/>
              </a:lnSpc>
              <a:spcBef>
                <a:spcPts val="0"/>
              </a:spcBef>
              <a:spcAft>
                <a:spcPts val="0"/>
              </a:spcAft>
              <a:buNone/>
            </a:pPr>
            <a:r>
              <a:rPr b="0" i="0" lang="en-CA" sz="2400" u="none" cap="none" strike="noStrike">
                <a:solidFill>
                  <a:schemeClr val="lt1"/>
                </a:solidFill>
                <a:latin typeface="Helvetica Neue"/>
                <a:ea typeface="Helvetica Neue"/>
                <a:cs typeface="Helvetica Neue"/>
                <a:sym typeface="Helvetica Neue"/>
              </a:rPr>
              <a:t>Technique: </a:t>
            </a:r>
            <a:r>
              <a:rPr b="0" i="0" lang="en-CA" sz="2400" u="none" cap="none" strike="noStrike">
                <a:solidFill>
                  <a:srgbClr val="00B0F0"/>
                </a:solidFill>
                <a:latin typeface="Helvetica Neue"/>
                <a:ea typeface="Helvetica Neue"/>
                <a:cs typeface="Helvetica Neue"/>
                <a:sym typeface="Helvetica Neue"/>
              </a:rPr>
              <a:t>Panoramas</a:t>
            </a:r>
            <a:endParaRPr b="0" i="0" sz="2400" u="none" cap="none" strike="noStrike">
              <a:solidFill>
                <a:srgbClr val="00B0F0"/>
              </a:solidFill>
              <a:latin typeface="Helvetica Neue"/>
              <a:ea typeface="Helvetica Neue"/>
              <a:cs typeface="Helvetica Neue"/>
              <a:sym typeface="Helvetica Neue"/>
            </a:endParaRPr>
          </a:p>
          <a:p>
            <a:pPr indent="0" lvl="1" marL="0" marR="0" rtl="0" algn="l">
              <a:lnSpc>
                <a:spcPct val="150000"/>
              </a:lnSpc>
              <a:spcBef>
                <a:spcPts val="0"/>
              </a:spcBef>
              <a:spcAft>
                <a:spcPts val="0"/>
              </a:spcAft>
              <a:buNone/>
            </a:pPr>
            <a:r>
              <a:rPr b="0" i="0" lang="en-CA" sz="2400" u="none" cap="none" strike="noStrike">
                <a:solidFill>
                  <a:schemeClr val="lt1"/>
                </a:solidFill>
                <a:latin typeface="Helvetica Neue"/>
                <a:ea typeface="Helvetica Neue"/>
                <a:cs typeface="Helvetica Neue"/>
                <a:sym typeface="Helvetica Neue"/>
              </a:rPr>
              <a:t>Photo 101: </a:t>
            </a:r>
            <a:r>
              <a:rPr b="0" i="0" lang="en-CA" sz="2400" u="none" cap="none" strike="noStrike">
                <a:solidFill>
                  <a:srgbClr val="00B0F0"/>
                </a:solidFill>
                <a:latin typeface="Helvetica Neue"/>
                <a:ea typeface="Helvetica Neue"/>
                <a:cs typeface="Helvetica Neue"/>
                <a:sym typeface="Helvetica Neue"/>
              </a:rPr>
              <a:t>Blue Hour – AM or PM?</a:t>
            </a:r>
            <a:endParaRPr b="0" i="0" sz="1050" u="none" cap="none" strike="noStrike">
              <a:solidFill>
                <a:srgbClr val="00B0F0"/>
              </a:solidFill>
              <a:latin typeface="Calibri"/>
              <a:ea typeface="Calibri"/>
              <a:cs typeface="Calibri"/>
              <a:sym typeface="Calibri"/>
            </a:endParaRPr>
          </a:p>
        </p:txBody>
      </p:sp>
      <p:sp>
        <p:nvSpPr>
          <p:cNvPr id="420" name="Google Shape;420;p34"/>
          <p:cNvSpPr txBox="1"/>
          <p:nvPr/>
        </p:nvSpPr>
        <p:spPr>
          <a:xfrm>
            <a:off x="5941893" y="5236029"/>
            <a:ext cx="5203371"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CA" sz="2800">
                <a:solidFill>
                  <a:schemeClr val="lt1"/>
                </a:solidFill>
                <a:latin typeface="Calibri"/>
                <a:ea typeface="Calibri"/>
                <a:cs typeface="Calibri"/>
                <a:sym typeface="Calibri"/>
              </a:rPr>
              <a:t>Featured Speaker; Daniel Parent</a:t>
            </a:r>
            <a:endParaRPr/>
          </a:p>
          <a:p>
            <a:pPr indent="0" lvl="0" marL="0" marR="0" rtl="0" algn="ctr">
              <a:spcBef>
                <a:spcPts val="0"/>
              </a:spcBef>
              <a:spcAft>
                <a:spcPts val="0"/>
              </a:spcAft>
              <a:buNone/>
            </a:pPr>
            <a:r>
              <a:rPr lang="en-CA" sz="2400">
                <a:solidFill>
                  <a:schemeClr val="lt1"/>
                </a:solidFill>
                <a:latin typeface="Calibri"/>
                <a:ea typeface="Calibri"/>
                <a:cs typeface="Calibri"/>
                <a:sym typeface="Calibri"/>
              </a:rPr>
              <a:t>Nature/wildlife photography</a:t>
            </a:r>
            <a:endParaRPr/>
          </a:p>
          <a:p>
            <a:pPr indent="0" lvl="0" marL="0" marR="0" rtl="0" algn="l">
              <a:spcBef>
                <a:spcPts val="0"/>
              </a:spcBef>
              <a:spcAft>
                <a:spcPts val="0"/>
              </a:spcAft>
              <a:buNone/>
            </a:pPr>
            <a:r>
              <a:t/>
            </a:r>
            <a:endParaRPr sz="2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lang="en-CA"/>
              <a:t>2023-24 Calendar</a:t>
            </a:r>
            <a:endParaRPr/>
          </a:p>
        </p:txBody>
      </p:sp>
      <p:pic>
        <p:nvPicPr>
          <p:cNvPr id="180" name="Google Shape;180;p4"/>
          <p:cNvPicPr preferRelativeResize="0"/>
          <p:nvPr/>
        </p:nvPicPr>
        <p:blipFill rotWithShape="1">
          <a:blip r:embed="rId3">
            <a:alphaModFix/>
          </a:blip>
          <a:srcRect b="0" l="0" r="0" t="0"/>
          <a:stretch/>
        </p:blipFill>
        <p:spPr>
          <a:xfrm>
            <a:off x="783157" y="1614488"/>
            <a:ext cx="10625686" cy="4110037"/>
          </a:xfrm>
          <a:prstGeom prst="rect">
            <a:avLst/>
          </a:prstGeom>
          <a:noFill/>
          <a:ln cap="flat" cmpd="sng" w="9525">
            <a:solidFill>
              <a:schemeClr val="lt1"/>
            </a:solidFill>
            <a:prstDash val="solid"/>
            <a:miter lim="800000"/>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5"/>
          <p:cNvSpPr txBox="1"/>
          <p:nvPr>
            <p:ph type="title"/>
          </p:nvPr>
        </p:nvSpPr>
        <p:spPr>
          <a:xfrm>
            <a:off x="875420" y="656692"/>
            <a:ext cx="8913130" cy="71755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br>
              <a:rPr lang="en-CA" sz="3400"/>
            </a:br>
            <a:r>
              <a:rPr lang="en-CA" sz="3400"/>
              <a:t>2023-24 Speaker and Topics Schedule</a:t>
            </a:r>
            <a:br>
              <a:rPr lang="en-CA" sz="3400"/>
            </a:br>
            <a:r>
              <a:rPr lang="en-CA" sz="2700"/>
              <a:t>Programs Director</a:t>
            </a:r>
            <a:r>
              <a:rPr lang="en-CA" sz="3000"/>
              <a:t>; </a:t>
            </a:r>
            <a:r>
              <a:rPr lang="en-CA" sz="2700"/>
              <a:t>Marianne Pethke</a:t>
            </a:r>
            <a:br>
              <a:rPr lang="en-CA" sz="2700"/>
            </a:br>
            <a:r>
              <a:rPr lang="en-CA" sz="2700"/>
              <a:t>Workshops; Johan Carignan</a:t>
            </a:r>
            <a:br>
              <a:rPr lang="en-CA"/>
            </a:br>
            <a:endParaRPr/>
          </a:p>
        </p:txBody>
      </p:sp>
      <p:sp>
        <p:nvSpPr>
          <p:cNvPr id="186" name="Google Shape;186;p5"/>
          <p:cNvSpPr/>
          <p:nvPr/>
        </p:nvSpPr>
        <p:spPr>
          <a:xfrm>
            <a:off x="1034142" y="1859338"/>
            <a:ext cx="10047515"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CA" sz="3200" u="none" cap="none" strike="noStrike">
                <a:solidFill>
                  <a:schemeClr val="lt1"/>
                </a:solidFill>
                <a:latin typeface="Calibri"/>
                <a:ea typeface="Calibri"/>
                <a:cs typeface="Calibri"/>
                <a:sym typeface="Calibri"/>
              </a:rPr>
              <a:t>Oct  – Dan Parent – </a:t>
            </a:r>
            <a:r>
              <a:rPr b="0" i="0" lang="en-CA" sz="3200" u="none" cap="none" strike="noStrike">
                <a:solidFill>
                  <a:srgbClr val="00B0F0"/>
                </a:solidFill>
                <a:latin typeface="Calibri"/>
                <a:ea typeface="Calibri"/>
                <a:cs typeface="Calibri"/>
                <a:sym typeface="Calibri"/>
              </a:rPr>
              <a:t>Nature/Wildlife</a:t>
            </a:r>
            <a:endParaRPr sz="3200">
              <a:solidFill>
                <a:srgbClr val="00B0F0"/>
              </a:solidFill>
              <a:latin typeface="Calibri"/>
              <a:ea typeface="Calibri"/>
              <a:cs typeface="Calibri"/>
              <a:sym typeface="Calibri"/>
            </a:endParaRPr>
          </a:p>
          <a:p>
            <a:pPr indent="0" lvl="0" marL="0" marR="0" rtl="0" algn="l">
              <a:spcBef>
                <a:spcPts val="0"/>
              </a:spcBef>
              <a:spcAft>
                <a:spcPts val="0"/>
              </a:spcAft>
              <a:buNone/>
            </a:pPr>
            <a:r>
              <a:rPr lang="en-CA" sz="3200">
                <a:solidFill>
                  <a:schemeClr val="lt1"/>
                </a:solidFill>
                <a:latin typeface="Calibri"/>
                <a:ea typeface="Calibri"/>
                <a:cs typeface="Calibri"/>
                <a:sym typeface="Calibri"/>
              </a:rPr>
              <a:t>Nov – Gareth Jones – </a:t>
            </a:r>
            <a:r>
              <a:rPr lang="en-CA" sz="3200">
                <a:solidFill>
                  <a:srgbClr val="00B0F0"/>
                </a:solidFill>
                <a:latin typeface="Calibri"/>
                <a:ea typeface="Calibri"/>
                <a:cs typeface="Calibri"/>
                <a:sym typeface="Calibri"/>
              </a:rPr>
              <a:t>Creative Imagery</a:t>
            </a:r>
            <a:endParaRPr/>
          </a:p>
          <a:p>
            <a:pPr indent="0" lvl="0" marL="0" marR="0" rtl="0" algn="l">
              <a:spcBef>
                <a:spcPts val="0"/>
              </a:spcBef>
              <a:spcAft>
                <a:spcPts val="0"/>
              </a:spcAft>
              <a:buNone/>
            </a:pPr>
            <a:r>
              <a:rPr lang="en-CA" sz="3200">
                <a:solidFill>
                  <a:schemeClr val="lt1"/>
                </a:solidFill>
                <a:latin typeface="Calibri"/>
                <a:ea typeface="Calibri"/>
                <a:cs typeface="Calibri"/>
                <a:sym typeface="Calibri"/>
              </a:rPr>
              <a:t>Jan – </a:t>
            </a:r>
            <a:endParaRPr/>
          </a:p>
          <a:p>
            <a:pPr indent="0" lvl="0" marL="0" marR="0" rtl="0" algn="l">
              <a:spcBef>
                <a:spcPts val="0"/>
              </a:spcBef>
              <a:spcAft>
                <a:spcPts val="0"/>
              </a:spcAft>
              <a:buNone/>
            </a:pPr>
            <a:r>
              <a:rPr lang="en-CA" sz="3200">
                <a:solidFill>
                  <a:schemeClr val="lt1"/>
                </a:solidFill>
                <a:latin typeface="Calibri"/>
                <a:ea typeface="Calibri"/>
                <a:cs typeface="Calibri"/>
                <a:sym typeface="Calibri"/>
              </a:rPr>
              <a:t>Feb –</a:t>
            </a:r>
            <a:endParaRPr/>
          </a:p>
          <a:p>
            <a:pPr indent="0" lvl="0" marL="0" marR="0" rtl="0" algn="l">
              <a:spcBef>
                <a:spcPts val="0"/>
              </a:spcBef>
              <a:spcAft>
                <a:spcPts val="0"/>
              </a:spcAft>
              <a:buNone/>
            </a:pPr>
            <a:r>
              <a:rPr lang="en-CA" sz="3200">
                <a:solidFill>
                  <a:schemeClr val="lt1"/>
                </a:solidFill>
                <a:latin typeface="Calibri"/>
                <a:ea typeface="Calibri"/>
                <a:cs typeface="Calibri"/>
                <a:sym typeface="Calibri"/>
              </a:rPr>
              <a:t>Mar – Mark Bowie – </a:t>
            </a:r>
            <a:r>
              <a:rPr lang="en-CA" sz="3200">
                <a:solidFill>
                  <a:srgbClr val="00B0F0"/>
                </a:solidFill>
                <a:latin typeface="Calibri"/>
                <a:ea typeface="Calibri"/>
                <a:cs typeface="Calibri"/>
                <a:sym typeface="Calibri"/>
              </a:rPr>
              <a:t>How to photograph trees and forests</a:t>
            </a:r>
            <a:endParaRPr/>
          </a:p>
          <a:p>
            <a:pPr indent="0" lvl="0" marL="0" marR="0" rtl="0" algn="l">
              <a:spcBef>
                <a:spcPts val="0"/>
              </a:spcBef>
              <a:spcAft>
                <a:spcPts val="0"/>
              </a:spcAft>
              <a:buNone/>
            </a:pPr>
            <a:r>
              <a:rPr lang="en-CA" sz="3200">
                <a:solidFill>
                  <a:schemeClr val="lt1"/>
                </a:solidFill>
                <a:latin typeface="Calibri"/>
                <a:ea typeface="Calibri"/>
                <a:cs typeface="Calibri"/>
                <a:sym typeface="Calibri"/>
              </a:rPr>
              <a:t>April – Mike Giovinazzo – </a:t>
            </a:r>
            <a:r>
              <a:rPr lang="en-CA" sz="3200">
                <a:solidFill>
                  <a:srgbClr val="00B0F0"/>
                </a:solidFill>
                <a:latin typeface="Calibri"/>
                <a:ea typeface="Calibri"/>
                <a:cs typeface="Calibri"/>
                <a:sym typeface="Calibri"/>
              </a:rPr>
              <a:t>One light portraits</a:t>
            </a:r>
            <a:endParaRPr/>
          </a:p>
          <a:p>
            <a:pPr indent="0" lvl="0" marL="0" marR="0" rtl="0" algn="l">
              <a:spcBef>
                <a:spcPts val="0"/>
              </a:spcBef>
              <a:spcAft>
                <a:spcPts val="0"/>
              </a:spcAft>
              <a:buNone/>
            </a:pPr>
            <a:r>
              <a:rPr lang="en-CA" sz="3200">
                <a:solidFill>
                  <a:schemeClr val="lt1"/>
                </a:solidFill>
                <a:latin typeface="Calibri"/>
                <a:ea typeface="Calibri"/>
                <a:cs typeface="Calibri"/>
                <a:sym typeface="Calibri"/>
              </a:rPr>
              <a:t>May – Mike Higgins </a:t>
            </a:r>
            <a:r>
              <a:rPr b="1" lang="en-CA" sz="3200">
                <a:solidFill>
                  <a:schemeClr val="lt1"/>
                </a:solidFill>
                <a:latin typeface="Calibri"/>
                <a:ea typeface="Calibri"/>
                <a:cs typeface="Calibri"/>
                <a:sym typeface="Calibri"/>
              </a:rPr>
              <a:t>-</a:t>
            </a:r>
            <a:r>
              <a:rPr lang="en-CA" sz="3200">
                <a:solidFill>
                  <a:schemeClr val="lt1"/>
                </a:solidFill>
                <a:latin typeface="Calibri"/>
                <a:ea typeface="Calibri"/>
                <a:cs typeface="Calibri"/>
                <a:sym typeface="Calibri"/>
              </a:rPr>
              <a:t> </a:t>
            </a:r>
            <a:r>
              <a:rPr lang="en-CA" sz="3200">
                <a:solidFill>
                  <a:srgbClr val="00B0F0"/>
                </a:solidFill>
                <a:latin typeface="Calibri"/>
                <a:ea typeface="Calibri"/>
                <a:cs typeface="Calibri"/>
                <a:sym typeface="Calibri"/>
              </a:rPr>
              <a:t>Landscape photography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6"/>
          <p:cNvSpPr txBox="1"/>
          <p:nvPr>
            <p:ph type="title"/>
          </p:nvPr>
        </p:nvSpPr>
        <p:spPr>
          <a:xfrm>
            <a:off x="875420" y="656692"/>
            <a:ext cx="8913130" cy="71755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br>
              <a:rPr lang="en-CA" sz="3400"/>
            </a:br>
            <a:r>
              <a:rPr lang="en-CA" sz="3400"/>
              <a:t>2023-24 Outings and Workshops Schedule</a:t>
            </a:r>
            <a:br>
              <a:rPr lang="en-CA" sz="3400"/>
            </a:br>
            <a:r>
              <a:rPr lang="en-CA" sz="2700"/>
              <a:t>Programs Director</a:t>
            </a:r>
            <a:r>
              <a:rPr lang="en-CA" sz="3000"/>
              <a:t>; </a:t>
            </a:r>
            <a:r>
              <a:rPr lang="en-CA" sz="2700"/>
              <a:t>Marianne Pethke</a:t>
            </a:r>
            <a:br>
              <a:rPr lang="en-CA" sz="2700"/>
            </a:br>
            <a:r>
              <a:rPr lang="en-CA" sz="2700"/>
              <a:t>Workshops; Johan Carignan</a:t>
            </a:r>
            <a:br>
              <a:rPr lang="en-CA"/>
            </a:br>
            <a:endParaRPr/>
          </a:p>
        </p:txBody>
      </p:sp>
      <p:sp>
        <p:nvSpPr>
          <p:cNvPr id="192" name="Google Shape;192;p6"/>
          <p:cNvSpPr/>
          <p:nvPr/>
        </p:nvSpPr>
        <p:spPr>
          <a:xfrm>
            <a:off x="1012370" y="1774371"/>
            <a:ext cx="10428515"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CA" sz="2800">
                <a:solidFill>
                  <a:schemeClr val="lt1"/>
                </a:solidFill>
                <a:latin typeface="Calibri"/>
                <a:ea typeface="Calibri"/>
                <a:cs typeface="Calibri"/>
                <a:sym typeface="Calibri"/>
              </a:rPr>
              <a:t>OUTINGS</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rPr lang="en-CA" sz="3200">
                <a:solidFill>
                  <a:schemeClr val="lt1"/>
                </a:solidFill>
                <a:latin typeface="Calibri"/>
                <a:ea typeface="Calibri"/>
                <a:cs typeface="Calibri"/>
                <a:sym typeface="Calibri"/>
              </a:rPr>
              <a:t>Oct - 	</a:t>
            </a:r>
            <a:r>
              <a:rPr lang="en-CA" sz="3200">
                <a:solidFill>
                  <a:srgbClr val="00B0F0"/>
                </a:solidFill>
                <a:latin typeface="Calibri"/>
                <a:ea typeface="Calibri"/>
                <a:cs typeface="Calibri"/>
                <a:sym typeface="Calibri"/>
              </a:rPr>
              <a:t>Gatineau park </a:t>
            </a:r>
            <a:r>
              <a:rPr lang="en-CA" sz="3200">
                <a:solidFill>
                  <a:schemeClr val="lt1"/>
                </a:solidFill>
                <a:latin typeface="Calibri"/>
                <a:ea typeface="Calibri"/>
                <a:cs typeface="Calibri"/>
                <a:sym typeface="Calibri"/>
              </a:rPr>
              <a:t>for fall colours</a:t>
            </a:r>
            <a:endParaRPr/>
          </a:p>
          <a:p>
            <a:pPr indent="0" lvl="0" marL="0" marR="0" rtl="0" algn="l">
              <a:spcBef>
                <a:spcPts val="0"/>
              </a:spcBef>
              <a:spcAft>
                <a:spcPts val="0"/>
              </a:spcAft>
              <a:buNone/>
            </a:pPr>
            <a:r>
              <a:rPr lang="en-CA" sz="3200">
                <a:solidFill>
                  <a:schemeClr val="lt1"/>
                </a:solidFill>
                <a:latin typeface="Calibri"/>
                <a:ea typeface="Calibri"/>
                <a:cs typeface="Calibri"/>
                <a:sym typeface="Calibri"/>
              </a:rPr>
              <a:t>Nov -	 </a:t>
            </a:r>
            <a:r>
              <a:rPr lang="en-CA" sz="3200">
                <a:solidFill>
                  <a:srgbClr val="00B0F0"/>
                </a:solidFill>
                <a:latin typeface="Calibri"/>
                <a:ea typeface="Calibri"/>
                <a:cs typeface="Calibri"/>
                <a:sym typeface="Calibri"/>
              </a:rPr>
              <a:t>Scavenger Hunt</a:t>
            </a:r>
            <a:endParaRPr/>
          </a:p>
          <a:p>
            <a:pPr indent="0" lvl="0" marL="0" marR="0" rtl="0" algn="l">
              <a:spcBef>
                <a:spcPts val="0"/>
              </a:spcBef>
              <a:spcAft>
                <a:spcPts val="0"/>
              </a:spcAft>
              <a:buNone/>
            </a:pPr>
            <a:r>
              <a:rPr lang="en-CA" sz="3200">
                <a:solidFill>
                  <a:schemeClr val="lt1"/>
                </a:solidFill>
                <a:latin typeface="Calibri"/>
                <a:ea typeface="Calibri"/>
                <a:cs typeface="Calibri"/>
                <a:sym typeface="Calibri"/>
              </a:rPr>
              <a:t>Dec - </a:t>
            </a:r>
            <a:r>
              <a:rPr lang="en-CA" sz="3200">
                <a:solidFill>
                  <a:srgbClr val="00B0F0"/>
                </a:solidFill>
                <a:latin typeface="Calibri"/>
                <a:ea typeface="Calibri"/>
                <a:cs typeface="Calibri"/>
                <a:sym typeface="Calibri"/>
              </a:rPr>
              <a:t>Christmas Lights </a:t>
            </a:r>
            <a:r>
              <a:rPr lang="en-CA" sz="3200">
                <a:solidFill>
                  <a:schemeClr val="lt1"/>
                </a:solidFill>
                <a:latin typeface="Calibri"/>
                <a:ea typeface="Calibri"/>
                <a:cs typeface="Calibri"/>
                <a:sym typeface="Calibri"/>
              </a:rPr>
              <a:t>downtown Ottawa</a:t>
            </a:r>
            <a:endParaRPr/>
          </a:p>
          <a:p>
            <a:pPr indent="0" lvl="0" marL="0" marR="0" rtl="0" algn="l">
              <a:spcBef>
                <a:spcPts val="0"/>
              </a:spcBef>
              <a:spcAft>
                <a:spcPts val="0"/>
              </a:spcAft>
              <a:buNone/>
            </a:pPr>
            <a:r>
              <a:rPr lang="en-CA" sz="3200">
                <a:solidFill>
                  <a:schemeClr val="lt1"/>
                </a:solidFill>
                <a:latin typeface="Calibri"/>
                <a:ea typeface="Calibri"/>
                <a:cs typeface="Calibri"/>
                <a:sym typeface="Calibri"/>
              </a:rPr>
              <a:t>Jan - 	</a:t>
            </a:r>
            <a:r>
              <a:rPr lang="en-CA" sz="3200">
                <a:solidFill>
                  <a:srgbClr val="00B0F0"/>
                </a:solidFill>
                <a:latin typeface="Calibri"/>
                <a:ea typeface="Calibri"/>
                <a:cs typeface="Calibri"/>
                <a:sym typeface="Calibri"/>
              </a:rPr>
              <a:t>Winter</a:t>
            </a:r>
            <a:r>
              <a:rPr lang="en-CA" sz="3200">
                <a:solidFill>
                  <a:schemeClr val="lt1"/>
                </a:solidFill>
                <a:latin typeface="Calibri"/>
                <a:ea typeface="Calibri"/>
                <a:cs typeface="Calibri"/>
                <a:sym typeface="Calibri"/>
              </a:rPr>
              <a:t> (organised by Marianne)</a:t>
            </a:r>
            <a:endParaRPr/>
          </a:p>
          <a:p>
            <a:pPr indent="0" lvl="0" marL="0" marR="0" rtl="0" algn="l">
              <a:spcBef>
                <a:spcPts val="0"/>
              </a:spcBef>
              <a:spcAft>
                <a:spcPts val="0"/>
              </a:spcAft>
              <a:buNone/>
            </a:pPr>
            <a:r>
              <a:rPr lang="en-CA" sz="3200">
                <a:solidFill>
                  <a:schemeClr val="lt1"/>
                </a:solidFill>
                <a:latin typeface="Calibri"/>
                <a:ea typeface="Calibri"/>
                <a:cs typeface="Calibri"/>
                <a:sym typeface="Calibri"/>
              </a:rPr>
              <a:t>Mar - </a:t>
            </a:r>
            <a:r>
              <a:rPr lang="en-CA" sz="3200">
                <a:solidFill>
                  <a:srgbClr val="00B0F0"/>
                </a:solidFill>
                <a:latin typeface="Calibri"/>
                <a:ea typeface="Calibri"/>
                <a:cs typeface="Calibri"/>
                <a:sym typeface="Calibri"/>
              </a:rPr>
              <a:t>National Art Gallery/Architecture </a:t>
            </a:r>
            <a:r>
              <a:rPr lang="en-CA" sz="3200">
                <a:solidFill>
                  <a:schemeClr val="lt1"/>
                </a:solidFill>
                <a:latin typeface="Calibri"/>
                <a:ea typeface="Calibri"/>
                <a:cs typeface="Calibri"/>
                <a:sym typeface="Calibri"/>
              </a:rPr>
              <a:t>outing</a:t>
            </a:r>
            <a:endParaRPr/>
          </a:p>
          <a:p>
            <a:pPr indent="0" lvl="0" marL="0" marR="0" rtl="0" algn="l">
              <a:spcBef>
                <a:spcPts val="0"/>
              </a:spcBef>
              <a:spcAft>
                <a:spcPts val="0"/>
              </a:spcAft>
              <a:buNone/>
            </a:pPr>
            <a:r>
              <a:rPr lang="en-CA" sz="3200">
                <a:solidFill>
                  <a:schemeClr val="lt1"/>
                </a:solidFill>
                <a:latin typeface="Calibri"/>
                <a:ea typeface="Calibri"/>
                <a:cs typeface="Calibri"/>
                <a:sym typeface="Calibri"/>
              </a:rPr>
              <a:t>Jun - 	</a:t>
            </a:r>
            <a:r>
              <a:rPr lang="en-CA" sz="3200">
                <a:solidFill>
                  <a:srgbClr val="00B0F0"/>
                </a:solidFill>
                <a:latin typeface="Calibri"/>
                <a:ea typeface="Calibri"/>
                <a:cs typeface="Calibri"/>
                <a:sym typeface="Calibri"/>
              </a:rPr>
              <a:t>Night Sky Photography </a:t>
            </a:r>
            <a:r>
              <a:rPr lang="en-CA" sz="3200">
                <a:solidFill>
                  <a:schemeClr val="lt1"/>
                </a:solidFill>
                <a:latin typeface="Calibri"/>
                <a:ea typeface="Calibri"/>
                <a:cs typeface="Calibri"/>
                <a:sym typeface="Calibri"/>
              </a:rPr>
              <a:t>Basics (how to get stars in focus) 	outing to Petrie Island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7"/>
          <p:cNvSpPr txBox="1"/>
          <p:nvPr>
            <p:ph type="title"/>
          </p:nvPr>
        </p:nvSpPr>
        <p:spPr>
          <a:xfrm>
            <a:off x="875420" y="656692"/>
            <a:ext cx="8913130" cy="71755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r>
              <a:rPr lang="en-CA" sz="3400"/>
              <a:t>Upcoming Outing</a:t>
            </a:r>
            <a:br>
              <a:rPr lang="en-CA" sz="3400"/>
            </a:br>
            <a:r>
              <a:rPr lang="en-CA" sz="2700"/>
              <a:t>Programs Director</a:t>
            </a:r>
            <a:r>
              <a:rPr lang="en-CA" sz="3000"/>
              <a:t>; </a:t>
            </a:r>
            <a:r>
              <a:rPr lang="en-CA" sz="2700"/>
              <a:t>Marianne Pethke</a:t>
            </a:r>
            <a:br>
              <a:rPr lang="en-CA" sz="2700"/>
            </a:br>
            <a:r>
              <a:rPr lang="en-CA" sz="2700"/>
              <a:t>Workshops; Johan Carignan</a:t>
            </a:r>
            <a:endParaRPr/>
          </a:p>
        </p:txBody>
      </p:sp>
      <p:sp>
        <p:nvSpPr>
          <p:cNvPr id="198" name="Google Shape;198;p7"/>
          <p:cNvSpPr txBox="1"/>
          <p:nvPr/>
        </p:nvSpPr>
        <p:spPr>
          <a:xfrm>
            <a:off x="875420" y="1326541"/>
            <a:ext cx="4382380" cy="5006499"/>
          </a:xfrm>
          <a:prstGeom prst="rect">
            <a:avLst/>
          </a:prstGeom>
          <a:noFill/>
          <a:ln>
            <a:noFill/>
          </a:ln>
        </p:spPr>
        <p:txBody>
          <a:bodyPr anchorCtr="0" anchor="ctr" bIns="25400" lIns="25400" spcFirstLastPara="1" rIns="25400" wrap="square" tIns="25400">
            <a:spAutoFit/>
          </a:bodyPr>
          <a:lstStyle/>
          <a:p>
            <a:pPr indent="0" lvl="0" marL="0" marR="0" rtl="0" algn="l">
              <a:spcBef>
                <a:spcPts val="0"/>
              </a:spcBef>
              <a:spcAft>
                <a:spcPts val="0"/>
              </a:spcAft>
              <a:buNone/>
            </a:pPr>
            <a:r>
              <a:t/>
            </a:r>
            <a:endParaRPr sz="22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2200">
              <a:solidFill>
                <a:schemeClr val="lt1"/>
              </a:solidFill>
              <a:latin typeface="Calibri"/>
              <a:ea typeface="Calibri"/>
              <a:cs typeface="Calibri"/>
              <a:sym typeface="Calibri"/>
            </a:endParaRPr>
          </a:p>
          <a:p>
            <a:pPr indent="0" lvl="0" marL="0" marR="0" rtl="0" algn="l">
              <a:spcBef>
                <a:spcPts val="0"/>
              </a:spcBef>
              <a:spcAft>
                <a:spcPts val="0"/>
              </a:spcAft>
              <a:buNone/>
            </a:pPr>
            <a:r>
              <a:rPr lang="en-CA" sz="2800">
                <a:solidFill>
                  <a:srgbClr val="00B0F0"/>
                </a:solidFill>
                <a:latin typeface="Calibri"/>
                <a:ea typeface="Calibri"/>
                <a:cs typeface="Calibri"/>
                <a:sym typeface="Calibri"/>
              </a:rPr>
              <a:t>Outing; Saturday October 14</a:t>
            </a:r>
            <a:endParaRPr sz="2800">
              <a:solidFill>
                <a:srgbClr val="00B0F0"/>
              </a:solidFill>
              <a:latin typeface="Calibri"/>
              <a:ea typeface="Calibri"/>
              <a:cs typeface="Calibri"/>
              <a:sym typeface="Calibri"/>
            </a:endParaRPr>
          </a:p>
          <a:p>
            <a:pPr indent="0" lvl="0" marL="0" marR="0" rtl="0" algn="l">
              <a:spcBef>
                <a:spcPts val="0"/>
              </a:spcBef>
              <a:spcAft>
                <a:spcPts val="0"/>
              </a:spcAft>
              <a:buNone/>
            </a:pPr>
            <a:r>
              <a:rPr lang="en-CA" sz="2200">
                <a:solidFill>
                  <a:schemeClr val="lt1"/>
                </a:solidFill>
                <a:latin typeface="Calibri"/>
                <a:ea typeface="Calibri"/>
                <a:cs typeface="Calibri"/>
                <a:sym typeface="Calibri"/>
              </a:rPr>
              <a:t>Johan will lead a group in </a:t>
            </a:r>
            <a:r>
              <a:rPr lang="en-CA" sz="2200">
                <a:solidFill>
                  <a:srgbClr val="00B0F0"/>
                </a:solidFill>
                <a:latin typeface="Calibri"/>
                <a:ea typeface="Calibri"/>
                <a:cs typeface="Calibri"/>
                <a:sym typeface="Calibri"/>
              </a:rPr>
              <a:t>Gatineau Park </a:t>
            </a:r>
            <a:r>
              <a:rPr lang="en-CA" sz="2200">
                <a:solidFill>
                  <a:schemeClr val="lt1"/>
                </a:solidFill>
                <a:latin typeface="Calibri"/>
                <a:ea typeface="Calibri"/>
                <a:cs typeface="Calibri"/>
                <a:sym typeface="Calibri"/>
              </a:rPr>
              <a:t>to capture the colours and some of her favourite views</a:t>
            </a:r>
            <a:endParaRPr/>
          </a:p>
          <a:p>
            <a:pPr indent="0" lvl="0" marL="0" marR="0" rtl="0" algn="l">
              <a:spcBef>
                <a:spcPts val="0"/>
              </a:spcBef>
              <a:spcAft>
                <a:spcPts val="0"/>
              </a:spcAft>
              <a:buNone/>
            </a:pPr>
            <a:r>
              <a:t/>
            </a:r>
            <a:endParaRPr sz="2200">
              <a:solidFill>
                <a:schemeClr val="lt1"/>
              </a:solidFill>
              <a:latin typeface="Calibri"/>
              <a:ea typeface="Calibri"/>
              <a:cs typeface="Calibri"/>
              <a:sym typeface="Calibri"/>
            </a:endParaRPr>
          </a:p>
          <a:p>
            <a:pPr indent="0" lvl="0" marL="0" marR="0" rtl="0" algn="l">
              <a:spcBef>
                <a:spcPts val="0"/>
              </a:spcBef>
              <a:spcAft>
                <a:spcPts val="0"/>
              </a:spcAft>
              <a:buNone/>
            </a:pPr>
            <a:r>
              <a:rPr lang="en-CA" sz="2000">
                <a:solidFill>
                  <a:schemeClr val="lt1"/>
                </a:solidFill>
                <a:latin typeface="Calibri"/>
                <a:ea typeface="Calibri"/>
                <a:cs typeface="Calibri"/>
                <a:sym typeface="Calibri"/>
              </a:rPr>
              <a:t>W</a:t>
            </a:r>
            <a:r>
              <a:rPr lang="en-CA" sz="2400">
                <a:solidFill>
                  <a:schemeClr val="lt1"/>
                </a:solidFill>
                <a:latin typeface="Calibri"/>
                <a:ea typeface="Calibri"/>
                <a:cs typeface="Calibri"/>
                <a:sym typeface="Calibri"/>
              </a:rPr>
              <a:t>e will announce in a newsletter when the registration page for these activities has been opened on the website</a:t>
            </a:r>
            <a:endParaRPr/>
          </a:p>
          <a:p>
            <a:pPr indent="0" lvl="0" marL="0" marR="0" rtl="0" algn="l">
              <a:spcBef>
                <a:spcPts val="0"/>
              </a:spcBef>
              <a:spcAft>
                <a:spcPts val="0"/>
              </a:spcAft>
              <a:buNone/>
            </a:pPr>
            <a:r>
              <a:t/>
            </a:r>
            <a:endParaRPr sz="22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2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200">
              <a:solidFill>
                <a:srgbClr val="FFFFFF"/>
              </a:solidFill>
              <a:latin typeface="Calibri"/>
              <a:ea typeface="Calibri"/>
              <a:cs typeface="Calibri"/>
              <a:sym typeface="Calibri"/>
            </a:endParaRPr>
          </a:p>
        </p:txBody>
      </p:sp>
      <p:sp>
        <p:nvSpPr>
          <p:cNvPr id="199" name="Google Shape;199;p7"/>
          <p:cNvSpPr txBox="1"/>
          <p:nvPr/>
        </p:nvSpPr>
        <p:spPr>
          <a:xfrm>
            <a:off x="5642247" y="5993726"/>
            <a:ext cx="1368152" cy="605294"/>
          </a:xfrm>
          <a:prstGeom prst="rect">
            <a:avLst/>
          </a:prstGeom>
          <a:noFill/>
          <a:ln>
            <a:noFill/>
          </a:ln>
        </p:spPr>
        <p:txBody>
          <a:bodyPr anchorCtr="0" anchor="ctr" bIns="25400" lIns="25400" spcFirstLastPara="1" rIns="25400" wrap="square" tIns="25400">
            <a:spAutoFit/>
          </a:bodyPr>
          <a:lstStyle/>
          <a:p>
            <a:pPr indent="0" lvl="0" marL="0" marR="0" rtl="0" algn="r">
              <a:spcBef>
                <a:spcPts val="0"/>
              </a:spcBef>
              <a:spcAft>
                <a:spcPts val="0"/>
              </a:spcAft>
              <a:buNone/>
            </a:pPr>
            <a:r>
              <a:rPr lang="en-CA" sz="1800">
                <a:solidFill>
                  <a:srgbClr val="FFFFFF"/>
                </a:solidFill>
                <a:latin typeface="Calibri"/>
                <a:ea typeface="Calibri"/>
                <a:cs typeface="Calibri"/>
                <a:sym typeface="Calibri"/>
              </a:rPr>
              <a:t>Pierre Roy</a:t>
            </a:r>
            <a:endParaRPr/>
          </a:p>
          <a:p>
            <a:pPr indent="0" lvl="0" marL="0" marR="0" rtl="0" algn="r">
              <a:spcBef>
                <a:spcPts val="0"/>
              </a:spcBef>
              <a:spcAft>
                <a:spcPts val="0"/>
              </a:spcAft>
              <a:buNone/>
            </a:pPr>
            <a:r>
              <a:t/>
            </a:r>
            <a:endParaRPr sz="1800">
              <a:solidFill>
                <a:srgbClr val="FFFFFF"/>
              </a:solidFill>
              <a:latin typeface="Calibri"/>
              <a:ea typeface="Calibri"/>
              <a:cs typeface="Calibri"/>
              <a:sym typeface="Calibri"/>
            </a:endParaRPr>
          </a:p>
        </p:txBody>
      </p:sp>
      <p:pic>
        <p:nvPicPr>
          <p:cNvPr id="200" name="Google Shape;200;p7"/>
          <p:cNvPicPr preferRelativeResize="0"/>
          <p:nvPr/>
        </p:nvPicPr>
        <p:blipFill rotWithShape="1">
          <a:blip r:embed="rId3">
            <a:alphaModFix/>
          </a:blip>
          <a:srcRect b="0" l="0" r="0" t="0"/>
          <a:stretch/>
        </p:blipFill>
        <p:spPr>
          <a:xfrm>
            <a:off x="7105649" y="469824"/>
            <a:ext cx="4438763" cy="2959175"/>
          </a:xfrm>
          <a:prstGeom prst="rect">
            <a:avLst/>
          </a:prstGeom>
          <a:noFill/>
          <a:ln cap="flat" cmpd="sng" w="9525">
            <a:solidFill>
              <a:schemeClr val="lt1"/>
            </a:solidFill>
            <a:prstDash val="solid"/>
            <a:miter lim="800000"/>
            <a:headEnd len="sm" w="sm" type="none"/>
            <a:tailEnd len="sm" w="sm" type="none"/>
          </a:ln>
        </p:spPr>
      </p:pic>
      <p:sp>
        <p:nvSpPr>
          <p:cNvPr id="201" name="Google Shape;201;p7"/>
          <p:cNvSpPr txBox="1"/>
          <p:nvPr/>
        </p:nvSpPr>
        <p:spPr>
          <a:xfrm>
            <a:off x="4273427" y="1695361"/>
            <a:ext cx="2736972" cy="379591"/>
          </a:xfrm>
          <a:prstGeom prst="rect">
            <a:avLst/>
          </a:prstGeom>
          <a:noFill/>
          <a:ln>
            <a:noFill/>
          </a:ln>
        </p:spPr>
        <p:txBody>
          <a:bodyPr anchorCtr="0" anchor="ctr" bIns="50800" lIns="50800" spcFirstLastPara="1" rIns="50800" wrap="square" tIns="50800">
            <a:spAutoFit/>
          </a:bodyPr>
          <a:lstStyle/>
          <a:p>
            <a:pPr indent="0" lvl="0" marL="0" marR="0" rtl="0" algn="r">
              <a:lnSpc>
                <a:spcPct val="100000"/>
              </a:lnSpc>
              <a:spcBef>
                <a:spcPts val="0"/>
              </a:spcBef>
              <a:spcAft>
                <a:spcPts val="0"/>
              </a:spcAft>
              <a:buClr>
                <a:srgbClr val="FFFFFF"/>
              </a:buClr>
              <a:buSzPts val="1800"/>
              <a:buFont typeface="Calibri"/>
              <a:buNone/>
            </a:pPr>
            <a:r>
              <a:rPr b="0" i="0" lang="en-CA" sz="1800" u="none" cap="none" strike="noStrike">
                <a:solidFill>
                  <a:srgbClr val="FFFFFF"/>
                </a:solidFill>
                <a:latin typeface="Calibri"/>
                <a:ea typeface="Calibri"/>
                <a:cs typeface="Calibri"/>
                <a:sym typeface="Calibri"/>
              </a:rPr>
              <a:t>Jean-Francois Riel</a:t>
            </a:r>
            <a:endParaRPr b="0" i="0" sz="1800" u="none" cap="none" strike="noStrike">
              <a:solidFill>
                <a:srgbClr val="FFFFFF"/>
              </a:solidFill>
              <a:latin typeface="Calibri"/>
              <a:ea typeface="Calibri"/>
              <a:cs typeface="Calibri"/>
              <a:sym typeface="Calibri"/>
            </a:endParaRPr>
          </a:p>
        </p:txBody>
      </p:sp>
      <p:pic>
        <p:nvPicPr>
          <p:cNvPr id="202" name="Google Shape;202;p7"/>
          <p:cNvPicPr preferRelativeResize="0"/>
          <p:nvPr/>
        </p:nvPicPr>
        <p:blipFill rotWithShape="1">
          <a:blip r:embed="rId4">
            <a:alphaModFix/>
          </a:blip>
          <a:srcRect b="0" l="0" r="0" t="0"/>
          <a:stretch/>
        </p:blipFill>
        <p:spPr>
          <a:xfrm>
            <a:off x="7105649" y="3657599"/>
            <a:ext cx="4434473" cy="2935785"/>
          </a:xfrm>
          <a:prstGeom prst="rect">
            <a:avLst/>
          </a:prstGeom>
          <a:noFill/>
          <a:ln cap="flat" cmpd="sng" w="9525">
            <a:solidFill>
              <a:schemeClr val="lt1"/>
            </a:solidFill>
            <a:prstDash val="solid"/>
            <a:miter lim="800000"/>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8"/>
          <p:cNvSpPr txBox="1"/>
          <p:nvPr>
            <p:ph type="title"/>
          </p:nvPr>
        </p:nvSpPr>
        <p:spPr>
          <a:xfrm>
            <a:off x="875420" y="656692"/>
            <a:ext cx="8913130" cy="71755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br>
              <a:rPr lang="en-CA" sz="3400"/>
            </a:br>
            <a:r>
              <a:rPr lang="en-CA" sz="3400"/>
              <a:t>2023-24 Outings and Workshops Schedule</a:t>
            </a:r>
            <a:br>
              <a:rPr lang="en-CA" sz="3400"/>
            </a:br>
            <a:r>
              <a:rPr lang="en-CA" sz="2700"/>
              <a:t>Programs Director</a:t>
            </a:r>
            <a:r>
              <a:rPr lang="en-CA" sz="3000"/>
              <a:t>; </a:t>
            </a:r>
            <a:r>
              <a:rPr lang="en-CA" sz="2700"/>
              <a:t>Marianne Pethke</a:t>
            </a:r>
            <a:br>
              <a:rPr lang="en-CA" sz="2700"/>
            </a:br>
            <a:r>
              <a:rPr lang="en-CA" sz="2700"/>
              <a:t>Workshops; Johan Carignan</a:t>
            </a:r>
            <a:br>
              <a:rPr lang="en-CA"/>
            </a:br>
            <a:endParaRPr/>
          </a:p>
        </p:txBody>
      </p:sp>
      <p:sp>
        <p:nvSpPr>
          <p:cNvPr id="208" name="Google Shape;208;p8"/>
          <p:cNvSpPr/>
          <p:nvPr/>
        </p:nvSpPr>
        <p:spPr>
          <a:xfrm>
            <a:off x="936172" y="2011740"/>
            <a:ext cx="10493828" cy="31085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CA" sz="2800">
                <a:solidFill>
                  <a:schemeClr val="lt1"/>
                </a:solidFill>
                <a:latin typeface="Calibri"/>
                <a:ea typeface="Calibri"/>
                <a:cs typeface="Calibri"/>
                <a:sym typeface="Calibri"/>
              </a:rPr>
              <a:t>WORKSHOPS</a:t>
            </a:r>
            <a:endParaRPr/>
          </a:p>
          <a:p>
            <a:pPr indent="0" lvl="0" marL="0" marR="0" rtl="0" algn="l">
              <a:spcBef>
                <a:spcPts val="0"/>
              </a:spcBef>
              <a:spcAft>
                <a:spcPts val="0"/>
              </a:spcAft>
              <a:buNone/>
            </a:pPr>
            <a:r>
              <a:t/>
            </a:r>
            <a:endParaRPr sz="2800">
              <a:solidFill>
                <a:schemeClr val="lt1"/>
              </a:solidFill>
              <a:latin typeface="Calibri"/>
              <a:ea typeface="Calibri"/>
              <a:cs typeface="Calibri"/>
              <a:sym typeface="Calibri"/>
            </a:endParaRPr>
          </a:p>
          <a:p>
            <a:pPr indent="0" lvl="0" marL="0" marR="0" rtl="0" algn="l">
              <a:lnSpc>
                <a:spcPct val="125000"/>
              </a:lnSpc>
              <a:spcBef>
                <a:spcPts val="0"/>
              </a:spcBef>
              <a:spcAft>
                <a:spcPts val="0"/>
              </a:spcAft>
              <a:buNone/>
            </a:pPr>
            <a:r>
              <a:rPr lang="en-CA" sz="2800">
                <a:solidFill>
                  <a:schemeClr val="lt1"/>
                </a:solidFill>
                <a:latin typeface="Calibri"/>
                <a:ea typeface="Calibri"/>
                <a:cs typeface="Calibri"/>
                <a:sym typeface="Calibri"/>
              </a:rPr>
              <a:t>17 Feb 24 - Manfred Mueller - </a:t>
            </a:r>
            <a:r>
              <a:rPr lang="en-CA" sz="2800">
                <a:solidFill>
                  <a:srgbClr val="00B0F0"/>
                </a:solidFill>
                <a:latin typeface="Calibri"/>
                <a:ea typeface="Calibri"/>
                <a:cs typeface="Calibri"/>
                <a:sym typeface="Calibri"/>
              </a:rPr>
              <a:t>Glass Tabletop </a:t>
            </a:r>
            <a:r>
              <a:rPr lang="en-CA" sz="2800">
                <a:solidFill>
                  <a:schemeClr val="lt1"/>
                </a:solidFill>
                <a:latin typeface="Calibri"/>
                <a:ea typeface="Calibri"/>
                <a:cs typeface="Calibri"/>
                <a:sym typeface="Calibri"/>
              </a:rPr>
              <a:t>Workshop </a:t>
            </a:r>
            <a:endParaRPr sz="2800">
              <a:solidFill>
                <a:schemeClr val="lt1"/>
              </a:solidFill>
              <a:latin typeface="Calibri"/>
              <a:ea typeface="Calibri"/>
              <a:cs typeface="Calibri"/>
              <a:sym typeface="Calibri"/>
            </a:endParaRPr>
          </a:p>
          <a:p>
            <a:pPr indent="0" lvl="0" marL="0" marR="0" rtl="0" algn="l">
              <a:lnSpc>
                <a:spcPct val="125000"/>
              </a:lnSpc>
              <a:spcBef>
                <a:spcPts val="0"/>
              </a:spcBef>
              <a:spcAft>
                <a:spcPts val="0"/>
              </a:spcAft>
              <a:buNone/>
            </a:pPr>
            <a:r>
              <a:rPr lang="en-CA" sz="2800">
                <a:solidFill>
                  <a:schemeClr val="lt1"/>
                </a:solidFill>
                <a:latin typeface="Calibri"/>
                <a:ea typeface="Calibri"/>
                <a:cs typeface="Calibri"/>
                <a:sym typeface="Calibri"/>
              </a:rPr>
              <a:t>20 Apr 24 - Adrian Duey - </a:t>
            </a:r>
            <a:r>
              <a:rPr lang="en-CA" sz="2800">
                <a:solidFill>
                  <a:srgbClr val="00B0F0"/>
                </a:solidFill>
                <a:latin typeface="Calibri"/>
                <a:ea typeface="Calibri"/>
                <a:cs typeface="Calibri"/>
                <a:sym typeface="Calibri"/>
              </a:rPr>
              <a:t>Still Life and Food Lighting </a:t>
            </a:r>
            <a:r>
              <a:rPr lang="en-CA" sz="2800">
                <a:solidFill>
                  <a:schemeClr val="lt1"/>
                </a:solidFill>
                <a:latin typeface="Calibri"/>
                <a:ea typeface="Calibri"/>
                <a:cs typeface="Calibri"/>
                <a:sym typeface="Calibri"/>
              </a:rPr>
              <a:t>Workshop</a:t>
            </a:r>
            <a:endParaRPr/>
          </a:p>
          <a:p>
            <a:pPr indent="0" lvl="0" marL="0" marR="0" rtl="0" algn="l">
              <a:lnSpc>
                <a:spcPct val="125000"/>
              </a:lnSpc>
              <a:spcBef>
                <a:spcPts val="0"/>
              </a:spcBef>
              <a:spcAft>
                <a:spcPts val="0"/>
              </a:spcAft>
              <a:buNone/>
            </a:pPr>
            <a:r>
              <a:rPr lang="en-CA" sz="2800">
                <a:solidFill>
                  <a:schemeClr val="lt1"/>
                </a:solidFill>
                <a:latin typeface="Calibri"/>
                <a:ea typeface="Calibri"/>
                <a:cs typeface="Calibri"/>
                <a:sym typeface="Calibri"/>
              </a:rPr>
              <a:t>18 May 24 -  Suliman Chadirji - </a:t>
            </a:r>
            <a:r>
              <a:rPr lang="en-CA" sz="2800">
                <a:solidFill>
                  <a:srgbClr val="00B0F0"/>
                </a:solidFill>
                <a:latin typeface="Calibri"/>
                <a:ea typeface="Calibri"/>
                <a:cs typeface="Calibri"/>
                <a:sym typeface="Calibri"/>
              </a:rPr>
              <a:t>Ambient Light Photography </a:t>
            </a:r>
            <a:r>
              <a:rPr lang="en-CA" sz="2800">
                <a:solidFill>
                  <a:schemeClr val="lt1"/>
                </a:solidFill>
                <a:latin typeface="Calibri"/>
                <a:ea typeface="Calibri"/>
                <a:cs typeface="Calibri"/>
                <a:sym typeface="Calibri"/>
              </a:rPr>
              <a:t>(Downtown 		Ottawa in the evening)</a:t>
            </a:r>
            <a:r>
              <a:rPr lang="en-CA" sz="1800">
                <a:solidFill>
                  <a:schemeClr val="lt1"/>
                </a:solidFill>
                <a:latin typeface="Calibri"/>
                <a:ea typeface="Calibri"/>
                <a:cs typeface="Calibri"/>
                <a:sym typeface="Calibri"/>
              </a:rPr>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9"/>
          <p:cNvSpPr txBox="1"/>
          <p:nvPr>
            <p:ph type="title"/>
          </p:nvPr>
        </p:nvSpPr>
        <p:spPr>
          <a:xfrm>
            <a:off x="603250" y="922565"/>
            <a:ext cx="10985500" cy="71658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r>
              <a:rPr lang="en-CA" sz="4900"/>
              <a:t>A</a:t>
            </a:r>
            <a:r>
              <a:rPr lang="en-CA" sz="4000"/>
              <a:t>nnual Membership Fees; 2023-2024</a:t>
            </a:r>
            <a:br>
              <a:rPr lang="en-CA" sz="3700"/>
            </a:br>
            <a:r>
              <a:rPr lang="en-CA" sz="2700"/>
              <a:t>Secretary and Treasurer;  Roger Regimbal</a:t>
            </a:r>
            <a:br>
              <a:rPr lang="en-CA" sz="3400"/>
            </a:br>
            <a:endParaRPr b="0"/>
          </a:p>
        </p:txBody>
      </p:sp>
      <p:sp>
        <p:nvSpPr>
          <p:cNvPr id="214" name="Google Shape;214;p9"/>
          <p:cNvSpPr txBox="1"/>
          <p:nvPr>
            <p:ph idx="2" type="body"/>
          </p:nvPr>
        </p:nvSpPr>
        <p:spPr>
          <a:xfrm>
            <a:off x="603250" y="2031572"/>
            <a:ext cx="10985500" cy="4128007"/>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rgbClr val="00B0F0"/>
              </a:buClr>
              <a:buSzPct val="100000"/>
              <a:buChar char="•"/>
            </a:pPr>
            <a:r>
              <a:rPr lang="en-CA">
                <a:solidFill>
                  <a:srgbClr val="00B0F0"/>
                </a:solidFill>
              </a:rPr>
              <a:t>Individual</a:t>
            </a:r>
            <a:r>
              <a:rPr lang="en-CA"/>
              <a:t> - </a:t>
            </a:r>
            <a:r>
              <a:rPr lang="en-CA">
                <a:solidFill>
                  <a:srgbClr val="00B0F0"/>
                </a:solidFill>
              </a:rPr>
              <a:t>$50 </a:t>
            </a:r>
            <a:br>
              <a:rPr lang="en-CA"/>
            </a:br>
            <a:r>
              <a:rPr lang="en-CA"/>
              <a:t>	        $25 for new members only joining between Feb. 1 and June 30  </a:t>
            </a:r>
            <a:endParaRPr/>
          </a:p>
          <a:p>
            <a:pPr indent="-228600" lvl="0" marL="228600" rtl="0" algn="l">
              <a:lnSpc>
                <a:spcPct val="90000"/>
              </a:lnSpc>
              <a:spcBef>
                <a:spcPts val="1000"/>
              </a:spcBef>
              <a:spcAft>
                <a:spcPts val="0"/>
              </a:spcAft>
              <a:buClr>
                <a:srgbClr val="00B0F0"/>
              </a:buClr>
              <a:buSzPct val="100000"/>
              <a:buChar char="•"/>
            </a:pPr>
            <a:r>
              <a:rPr lang="en-CA">
                <a:solidFill>
                  <a:srgbClr val="00B0F0"/>
                </a:solidFill>
              </a:rPr>
              <a:t>Family</a:t>
            </a:r>
            <a:r>
              <a:rPr lang="en-CA"/>
              <a:t> - </a:t>
            </a:r>
            <a:r>
              <a:rPr lang="en-CA">
                <a:solidFill>
                  <a:srgbClr val="00B0F0"/>
                </a:solidFill>
              </a:rPr>
              <a:t>$75</a:t>
            </a:r>
            <a:br>
              <a:rPr lang="en-CA"/>
            </a:br>
            <a:r>
              <a:rPr lang="en-CA"/>
              <a:t>	   $35 for new members only joining between Feb. 1 and June 30 </a:t>
            </a:r>
            <a:endParaRPr/>
          </a:p>
          <a:p>
            <a:pPr indent="-228600" lvl="0" marL="228600" rtl="0" algn="l">
              <a:lnSpc>
                <a:spcPct val="90000"/>
              </a:lnSpc>
              <a:spcBef>
                <a:spcPts val="1000"/>
              </a:spcBef>
              <a:spcAft>
                <a:spcPts val="0"/>
              </a:spcAft>
              <a:buClr>
                <a:schemeClr val="lt1"/>
              </a:buClr>
              <a:buSzPct val="100000"/>
              <a:buChar char="•"/>
            </a:pPr>
            <a:r>
              <a:rPr lang="en-CA"/>
              <a:t>All returning members must pay full price </a:t>
            </a:r>
            <a:endParaRPr/>
          </a:p>
          <a:p>
            <a:pPr indent="-228600" lvl="0" marL="228600" rtl="0" algn="l">
              <a:lnSpc>
                <a:spcPct val="90000"/>
              </a:lnSpc>
              <a:spcBef>
                <a:spcPts val="1000"/>
              </a:spcBef>
              <a:spcAft>
                <a:spcPts val="0"/>
              </a:spcAft>
              <a:buClr>
                <a:schemeClr val="lt1"/>
              </a:buClr>
              <a:buSzPct val="100000"/>
              <a:buChar char="•"/>
            </a:pPr>
            <a:r>
              <a:rPr lang="en-CA"/>
              <a:t>Full payment is due before end of November 2023</a:t>
            </a:r>
            <a:endParaRPr/>
          </a:p>
          <a:p>
            <a:pPr indent="-228600" lvl="0" marL="228600" rtl="0" algn="l">
              <a:lnSpc>
                <a:spcPct val="90000"/>
              </a:lnSpc>
              <a:spcBef>
                <a:spcPts val="1000"/>
              </a:spcBef>
              <a:spcAft>
                <a:spcPts val="0"/>
              </a:spcAft>
              <a:buClr>
                <a:schemeClr val="lt1"/>
              </a:buClr>
              <a:buSzPct val="100000"/>
              <a:buChar char="•"/>
            </a:pPr>
            <a:r>
              <a:rPr lang="en-CA"/>
              <a:t>Access to “Members Only” section of website cut off after November</a:t>
            </a:r>
            <a:endParaRPr/>
          </a:p>
          <a:p>
            <a:pPr indent="-228600" lvl="0" marL="228600" rtl="0" algn="l">
              <a:lnSpc>
                <a:spcPct val="90000"/>
              </a:lnSpc>
              <a:spcBef>
                <a:spcPts val="1000"/>
              </a:spcBef>
              <a:spcAft>
                <a:spcPts val="0"/>
              </a:spcAft>
              <a:buClr>
                <a:schemeClr val="lt1"/>
              </a:buClr>
              <a:buSzPct val="100000"/>
              <a:buChar char="•"/>
            </a:pPr>
            <a:r>
              <a:rPr lang="en-CA"/>
              <a:t>Please pay online via PayPal using the CPOPC web site “How to Join” page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2005-WS">
  <a:themeElements>
    <a:clrScheme name="2005-WS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2023-08-29T13:58:43Z</dcterms:created>
  <dc:creator>Chris Taylor</dc:creator>
</cp:coreProperties>
</file>