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77" r:id="rId3"/>
    <p:sldId id="275" r:id="rId4"/>
    <p:sldId id="276" r:id="rId5"/>
    <p:sldId id="279" r:id="rId6"/>
    <p:sldId id="278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D10"/>
    <a:srgbClr val="002060"/>
    <a:srgbClr val="14181F"/>
    <a:srgbClr val="1C0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B32C3-939F-4B79-853A-EBEFD0B7D3A5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109C-675B-4C49-8B32-3E75906B2B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9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9074-E321-D7D3-5E1C-654CEAFB7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E71E-4043-CDE6-7805-5B3EC7DE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2380"/>
            <a:ext cx="9144000" cy="50756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4D70E-3CEC-FEC8-3CE3-EED48467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2513-D894-4561-BDEB-23E32A9E9AE2}" type="datetimeFigureOut">
              <a:rPr lang="en-CA" smtClean="0"/>
              <a:pPr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B977-D567-805B-BDA9-36754AA0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D1435-B217-5C0E-5F9E-EDF47496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1B3A4F-C5D2-4C34-8775-EE74AF0B93D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A logo for a photographer&#10;&#10;Description automatically generated">
            <a:extLst>
              <a:ext uri="{FF2B5EF4-FFF2-40B4-BE49-F238E27FC236}">
                <a16:creationId xmlns:a16="http://schemas.microsoft.com/office/drawing/2014/main" id="{398D03F3-E940-2247-7B62-55CDE820F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574" y="0"/>
            <a:ext cx="3223472" cy="16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3357-C863-1EC5-0B51-2E4DFF4F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E96F9-B6A0-EF5F-0588-6C73E0A8B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F040D-AE26-CBEC-ADD7-C9A8A0A0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A11E3-D5E9-1BA4-B19D-C41EB0DF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0182-8BCF-E80B-425C-8E316FA5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69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D3031-5986-3BF2-AC4E-FFB1AA563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0E8A8-89FF-47D8-A03D-025F8AD01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290A9-1B18-482E-3C75-94800D04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FA62-C33B-869F-8609-971557A8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B0D3-B0D3-70FC-35EF-6B12E7A5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14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DCF4-E834-B9CA-5E65-A5820B68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FB96-2459-7ADC-78E4-E8AA9BAA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343D1-ECBA-8532-90CA-B01A82AD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19EDF-7CB7-AADF-E81E-71B6748D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B95B-B0EF-C13E-225B-D9DD0670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8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8931-286F-275E-79B6-AC7BCF9B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9B991-C047-3F36-A7F2-8B67AADF0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CB46-4CA6-2635-2741-07FBCDDA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2EB6-195E-2B26-9688-8AD2934B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41C9-A6E9-C9CA-BA35-4DDC6580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BB9F-BD4A-0E14-DD70-B8E13EC9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D942-3C6E-A91E-30C0-D80B9EFD0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AD354-754C-5B63-64D3-64DCF858E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E1B01-830E-FE13-1758-95AA8768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4F66B-E2C1-EC13-43A1-004FB7CB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4B0B-24EF-7B3B-8086-0DFC8712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7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40CA-B5A7-8C8F-C7B9-17FD846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1530-E111-0CCF-CC1C-BEC2B09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89DDE-EECD-AFB7-DC5C-5F3201527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1884D-0502-9FFE-5240-D286FE46B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A3627-C23D-BDD3-CC91-927A28B64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49F3D-9892-96C6-3BD9-62ED336D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52513-D894-4561-BDEB-23E32A9E9AE2}" type="datetimeFigureOut">
              <a:rPr lang="en-CA" smtClean="0"/>
              <a:pPr/>
              <a:t>2023-10-01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DDF2C-D20B-E935-1B61-E8AC1010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067A1-F8EC-0EAD-1335-562AF7D4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1B3A4F-C5D2-4C34-8775-EE74AF0B9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9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32A9-C3AF-FDBF-F2C5-53831986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16F11-9C7B-E5C8-959F-C9BCC26B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4D25C-E6E7-EF22-5015-5328196A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F004-C919-B3AE-81CA-4C7E49FA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9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55FB9-E4F9-F4F0-5BA3-A3E58603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90A0C-F36B-C18D-5146-5B3B4AF6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13BEB-A1C2-70E0-DAA2-6F84DFD1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22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11E5-42C1-18B1-469C-8614963C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6158-27D9-5680-9BC6-944F7847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77F79-DD43-E2A6-CA28-E7F930B9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FB8BD-092C-FED6-78E2-6532149A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B1B3-00C2-ACDD-1CDF-383C0C7E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A3965-CEEB-1E74-C39A-F6355105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7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92B3-1EDC-C408-7ACA-3C71DE89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7509-1FC1-2F07-D2E9-5E33CC41C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72712-8F71-0D59-B585-BC7B851B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19824-AD29-BC1C-E8FB-6EF35874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2513-D894-4561-BDEB-23E32A9E9AE2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1BA51-8149-BF60-2D2C-3E805329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95668-7BAD-984B-8CB8-5CB352E4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3A4F-C5D2-4C34-8775-EE74AF0B93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55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0D10"/>
            </a:gs>
            <a:gs pos="100000">
              <a:srgbClr val="002060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0B90B-F23E-86FF-E26A-71ECEC20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3B9F2-D239-8A0C-5984-ABB2B193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FBD8-4A7B-A006-7C7D-68C2AB73C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9F52513-D894-4561-BDEB-23E32A9E9AE2}" type="datetimeFigureOut">
              <a:rPr lang="en-CA" smtClean="0"/>
              <a:pPr/>
              <a:t>2023-10-01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C64E-B1A0-9F3E-6986-CB1BDFD8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3AE7-AB25-E88F-987F-2FC3149FE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1B3A4F-C5D2-4C34-8775-EE74AF0B9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1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76CC-F19F-400B-E12D-8FC7C224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15" y="6202"/>
            <a:ext cx="8408349" cy="1325563"/>
          </a:xfrm>
        </p:spPr>
        <p:txBody>
          <a:bodyPr/>
          <a:lstStyle/>
          <a:p>
            <a:r>
              <a:rPr lang="en-US" dirty="0"/>
              <a:t>Photo 101 – Blue  &amp; Golden Hours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A020-B8CD-B159-83D3-28CBA7ED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92" y="1690688"/>
            <a:ext cx="10254241" cy="1156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sz="2800" b="0" i="0" dirty="0">
                <a:effectLst/>
              </a:rPr>
              <a:t>he blue hour arrives shortly before sunrise and after sunset, when the sun's position, just below the horizon, produces cooler tones.</a:t>
            </a: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FA7E9-2EC8-2650-DF0F-30B6405F34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911" y="2785663"/>
            <a:ext cx="5560818" cy="3707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8067F-1A5F-A173-D6FC-2D02D6C0D1C8}"/>
              </a:ext>
            </a:extLst>
          </p:cNvPr>
          <p:cNvSpPr txBox="1"/>
          <p:nvPr/>
        </p:nvSpPr>
        <p:spPr>
          <a:xfrm>
            <a:off x="1031192" y="1044357"/>
            <a:ext cx="295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Blue Hour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6883-52F2-7EEE-1CD9-43F1D1F7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04" y="373671"/>
            <a:ext cx="10515600" cy="1325563"/>
          </a:xfrm>
        </p:spPr>
        <p:txBody>
          <a:bodyPr/>
          <a:lstStyle/>
          <a:p>
            <a:r>
              <a:rPr lang="en-US" dirty="0"/>
              <a:t>Golden hour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3F21-14CE-4174-703F-F436C9DC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04" y="1519772"/>
            <a:ext cx="10515600" cy="40179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b="0" i="0" dirty="0">
                <a:effectLst/>
              </a:rPr>
              <a:t>he period of time just after sunrise or just before sunset when the light is infused with red and gold tones.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D1D4A-9B33-5324-78C6-E270BC3CC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22" y="2704077"/>
            <a:ext cx="6468156" cy="39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4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C00F-C206-14E9-3780-424E787B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</p:spPr>
        <p:txBody>
          <a:bodyPr/>
          <a:lstStyle/>
          <a:p>
            <a:r>
              <a:rPr lang="en-US" sz="4400" dirty="0"/>
              <a:t>Why I prefer morning blue hour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3BEF-7CEC-1E00-E6FB-51B96124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419" y="1682142"/>
            <a:ext cx="5092581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Dew, mist, fog, frost more likely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Few or no people</a:t>
            </a:r>
          </a:p>
          <a:p>
            <a:pPr>
              <a:spcBef>
                <a:spcPts val="1200"/>
              </a:spcBef>
            </a:pPr>
            <a:r>
              <a:rPr lang="en-US" dirty="0"/>
              <a:t>Feel safer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E879680-232B-AD4D-2B50-BB4AE5A0C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0082" y="1599450"/>
            <a:ext cx="4747901" cy="474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71A82-343D-5464-796A-43C3A74223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60" y="3515525"/>
            <a:ext cx="3264021" cy="3114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1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6E87-230E-D56A-6AC7-7C731470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I prefer pre-dawn over post-sunset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4ABC-55AA-C995-4C82-DE21F3E2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39"/>
            <a:ext cx="1051560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Still water for reflections (no wind, no motor boats) </a:t>
            </a:r>
          </a:p>
          <a:p>
            <a:pPr>
              <a:spcBef>
                <a:spcPts val="1200"/>
              </a:spcBef>
            </a:pPr>
            <a:r>
              <a:rPr lang="en-US" dirty="0"/>
              <a:t>Small water craft (canoes, kayaks)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No traffic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Lots of parking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4B0C1-05C5-F59F-D544-3D77F5196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93" y="2794805"/>
            <a:ext cx="7371460" cy="386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0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EB618-54C8-D9F2-55C2-41207E1E0D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9" y="285023"/>
            <a:ext cx="5873089" cy="367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094E0-52B7-A470-02FB-193CE5AE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664" y="2512464"/>
            <a:ext cx="6306176" cy="416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BABA7-3DD3-81AB-D036-97481948DF79}"/>
              </a:ext>
            </a:extLst>
          </p:cNvPr>
          <p:cNvSpPr txBox="1"/>
          <p:nvPr/>
        </p:nvSpPr>
        <p:spPr>
          <a:xfrm>
            <a:off x="6173584" y="613914"/>
            <a:ext cx="298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Mid-morning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566C5-B274-46E4-5317-AE70DF655211}"/>
              </a:ext>
            </a:extLst>
          </p:cNvPr>
          <p:cNvSpPr txBox="1"/>
          <p:nvPr/>
        </p:nvSpPr>
        <p:spPr>
          <a:xfrm>
            <a:off x="2153541" y="5848932"/>
            <a:ext cx="325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Evening golden hour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86470-EBB6-9FB4-1B9F-1D40673F7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897" y="2055938"/>
            <a:ext cx="7632115" cy="458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5FB7C-5B2D-CD6A-6CA3-1DA68DB85C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88" y="280631"/>
            <a:ext cx="3778366" cy="468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5E10F-3FDF-5510-7532-C3A72D96C939}"/>
              </a:ext>
            </a:extLst>
          </p:cNvPr>
          <p:cNvSpPr txBox="1"/>
          <p:nvPr/>
        </p:nvSpPr>
        <p:spPr>
          <a:xfrm>
            <a:off x="4879647" y="820396"/>
            <a:ext cx="6503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Prefer morning golden hour for active birds and catching mist… if you are quick!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5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5E10F-3FDF-5510-7532-C3A72D96C939}"/>
              </a:ext>
            </a:extLst>
          </p:cNvPr>
          <p:cNvSpPr txBox="1"/>
          <p:nvPr/>
        </p:nvSpPr>
        <p:spPr>
          <a:xfrm>
            <a:off x="4251532" y="282012"/>
            <a:ext cx="36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Golds look even </a:t>
            </a:r>
            <a:r>
              <a:rPr lang="en-US" sz="2800" dirty="0" err="1">
                <a:solidFill>
                  <a:schemeClr val="bg1"/>
                </a:solidFill>
              </a:rPr>
              <a:t>golder</a:t>
            </a:r>
            <a:r>
              <a:rPr lang="en-US" sz="2800" dirty="0">
                <a:solidFill>
                  <a:schemeClr val="bg1"/>
                </a:solidFill>
              </a:rPr>
              <a:t>! 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83AE0-88B0-9EB7-B21B-727F930B72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880" y="1027632"/>
            <a:ext cx="827024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67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AFT-TemplateMonthlyMeetings-v2.potx" id="{C271BC67-3AAF-4F0F-B032-AEDAF985AD62}" vid="{3703DE97-5C90-45CB-899D-D64CE64C9F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DRAFT-TemplateMonthlyMeetings-v4</Template>
  <TotalTime>149</TotalTime>
  <Words>135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Photo 101 – Blue  &amp; Golden Hours</vt:lpstr>
      <vt:lpstr>Golden hour</vt:lpstr>
      <vt:lpstr>Why I prefer morning blue hour</vt:lpstr>
      <vt:lpstr>Why I prefer pre-dawn over post-sunset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CPOPC February 2023</dc:title>
  <dc:creator>Lynda Buske</dc:creator>
  <cp:lastModifiedBy>Lynda Buske</cp:lastModifiedBy>
  <cp:revision>12</cp:revision>
  <dcterms:created xsi:type="dcterms:W3CDTF">2023-09-02T16:09:17Z</dcterms:created>
  <dcterms:modified xsi:type="dcterms:W3CDTF">2023-10-01T16:58:25Z</dcterms:modified>
</cp:coreProperties>
</file>